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66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5BBB"/>
    <a:srgbClr val="00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FA7FB-EA08-0184-B933-DF26AEC84255}" v="6" dt="2025-12-02T02:42:41.053"/>
    <p1510:client id="{76132F11-08A9-59D4-F6CD-4423D6783350}" v="8" vWet="10" dt="2025-12-02T01:13:34.036"/>
    <p1510:client id="{EB95A40E-1EF1-6C41-9752-E50B66BF8F48}" v="177" dt="2025-12-02T02:58:30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psa Bhujabal" userId="S::avipsabh@buffalo.edu::9face2cf-1f95-4ea5-9572-b25f7ae8453f" providerId="AD" clId="Web-{7C91AE99-2BD0-0B40-4B8F-6F8A5C1159C9}"/>
    <pc:docChg chg="modSld sldOrd">
      <pc:chgData name="Avipsa Bhujabal" userId="S::avipsabh@buffalo.edu::9face2cf-1f95-4ea5-9572-b25f7ae8453f" providerId="AD" clId="Web-{7C91AE99-2BD0-0B40-4B8F-6F8A5C1159C9}" dt="2025-11-24T04:43:34.519" v="536" actId="1076"/>
      <pc:docMkLst>
        <pc:docMk/>
      </pc:docMkLst>
    </pc:docChg>
  </pc:docChgLst>
  <pc:docChgLst>
    <pc:chgData name="Harshal Patil" userId="S::hpatil2@buffalo.edu::1ad620dc-0c40-4592-bf5d-287c6dac61d7" providerId="AD" clId="Web-{19318E25-07F3-3603-D9C5-C2422DC6D955}"/>
    <pc:docChg chg="modSld">
      <pc:chgData name="Harshal Patil" userId="S::hpatil2@buffalo.edu::1ad620dc-0c40-4592-bf5d-287c6dac61d7" providerId="AD" clId="Web-{19318E25-07F3-3603-D9C5-C2422DC6D955}" dt="2025-11-29T23:09:45.901" v="0" actId="1076"/>
      <pc:docMkLst>
        <pc:docMk/>
      </pc:docMkLst>
      <pc:sldChg chg="modSp">
        <pc:chgData name="Harshal Patil" userId="S::hpatil2@buffalo.edu::1ad620dc-0c40-4592-bf5d-287c6dac61d7" providerId="AD" clId="Web-{19318E25-07F3-3603-D9C5-C2422DC6D955}" dt="2025-11-29T23:09:45.901" v="0" actId="1076"/>
        <pc:sldMkLst>
          <pc:docMk/>
          <pc:sldMk cId="4096880257" sldId="265"/>
        </pc:sldMkLst>
        <pc:picChg chg="mod">
          <ac:chgData name="Harshal Patil" userId="S::hpatil2@buffalo.edu::1ad620dc-0c40-4592-bf5d-287c6dac61d7" providerId="AD" clId="Web-{19318E25-07F3-3603-D9C5-C2422DC6D955}" dt="2025-11-29T23:09:45.901" v="0" actId="1076"/>
          <ac:picMkLst>
            <pc:docMk/>
            <pc:sldMk cId="4096880257" sldId="265"/>
            <ac:picMk id="4099" creationId="{35DD6187-6E7F-C58F-1CB5-58EDB3E7545E}"/>
          </ac:picMkLst>
        </pc:picChg>
      </pc:sldChg>
    </pc:docChg>
  </pc:docChgLst>
  <pc:docChgLst>
    <pc:chgData name="Aarushi Jugran" userId="S::aarushij@buffalo.edu::cc511ac8-957d-4fa8-a7c1-9f9ed783130b" providerId="AD" clId="Web-{53FFA7FB-EA08-0184-B933-DF26AEC84255}"/>
    <pc:docChg chg="modSld">
      <pc:chgData name="Aarushi Jugran" userId="S::aarushij@buffalo.edu::cc511ac8-957d-4fa8-a7c1-9f9ed783130b" providerId="AD" clId="Web-{53FFA7FB-EA08-0184-B933-DF26AEC84255}" dt="2025-12-02T02:42:36.459" v="1" actId="20577"/>
      <pc:docMkLst>
        <pc:docMk/>
      </pc:docMkLst>
      <pc:sldChg chg="modSp">
        <pc:chgData name="Aarushi Jugran" userId="S::aarushij@buffalo.edu::cc511ac8-957d-4fa8-a7c1-9f9ed783130b" providerId="AD" clId="Web-{53FFA7FB-EA08-0184-B933-DF26AEC84255}" dt="2025-12-02T02:42:36.459" v="1" actId="20577"/>
        <pc:sldMkLst>
          <pc:docMk/>
          <pc:sldMk cId="646340142" sldId="266"/>
        </pc:sldMkLst>
        <pc:spChg chg="mod">
          <ac:chgData name="Aarushi Jugran" userId="S::aarushij@buffalo.edu::cc511ac8-957d-4fa8-a7c1-9f9ed783130b" providerId="AD" clId="Web-{53FFA7FB-EA08-0184-B933-DF26AEC84255}" dt="2025-12-02T02:42:36.459" v="1" actId="20577"/>
          <ac:spMkLst>
            <pc:docMk/>
            <pc:sldMk cId="646340142" sldId="266"/>
            <ac:spMk id="8" creationId="{FD24D9A5-E439-6C22-FED7-557EE7706248}"/>
          </ac:spMkLst>
        </pc:spChg>
      </pc:sldChg>
    </pc:docChg>
  </pc:docChgLst>
  <pc:docChgLst>
    <pc:chgData name="Aarushi Jugran" userId="S::aarushij@buffalo.edu::cc511ac8-957d-4fa8-a7c1-9f9ed783130b" providerId="AD" clId="Web-{2BC3B608-D3C2-A508-C11D-2DC5DEF5A2E2}"/>
    <pc:docChg chg="modSld">
      <pc:chgData name="Aarushi Jugran" userId="S::aarushij@buffalo.edu::cc511ac8-957d-4fa8-a7c1-9f9ed783130b" providerId="AD" clId="Web-{2BC3B608-D3C2-A508-C11D-2DC5DEF5A2E2}" dt="2025-11-26T02:16:26.183" v="26" actId="1076"/>
      <pc:docMkLst>
        <pc:docMk/>
      </pc:docMkLst>
      <pc:sldChg chg="modSp">
        <pc:chgData name="Aarushi Jugran" userId="S::aarushij@buffalo.edu::cc511ac8-957d-4fa8-a7c1-9f9ed783130b" providerId="AD" clId="Web-{2BC3B608-D3C2-A508-C11D-2DC5DEF5A2E2}" dt="2025-11-26T02:16:26.183" v="26" actId="1076"/>
        <pc:sldMkLst>
          <pc:docMk/>
          <pc:sldMk cId="4096880257" sldId="265"/>
        </pc:sldMkLst>
        <pc:spChg chg="mod">
          <ac:chgData name="Aarushi Jugran" userId="S::aarushij@buffalo.edu::cc511ac8-957d-4fa8-a7c1-9f9ed783130b" providerId="AD" clId="Web-{2BC3B608-D3C2-A508-C11D-2DC5DEF5A2E2}" dt="2025-11-26T02:14:27.042" v="25" actId="20577"/>
          <ac:spMkLst>
            <pc:docMk/>
            <pc:sldMk cId="4096880257" sldId="265"/>
            <ac:spMk id="11" creationId="{0C62D3D2-6E51-78E5-B6C9-4CAAA4211780}"/>
          </ac:spMkLst>
        </pc:spChg>
        <pc:picChg chg="mod">
          <ac:chgData name="Aarushi Jugran" userId="S::aarushij@buffalo.edu::cc511ac8-957d-4fa8-a7c1-9f9ed783130b" providerId="AD" clId="Web-{2BC3B608-D3C2-A508-C11D-2DC5DEF5A2E2}" dt="2025-11-26T02:09:39.821" v="7" actId="1076"/>
          <ac:picMkLst>
            <pc:docMk/>
            <pc:sldMk cId="4096880257" sldId="265"/>
            <ac:picMk id="1040" creationId="{F811658F-6D8B-246B-4C3C-3B5B4221231C}"/>
          </ac:picMkLst>
        </pc:picChg>
        <pc:picChg chg="mod">
          <ac:chgData name="Aarushi Jugran" userId="S::aarushij@buffalo.edu::cc511ac8-957d-4fa8-a7c1-9f9ed783130b" providerId="AD" clId="Web-{2BC3B608-D3C2-A508-C11D-2DC5DEF5A2E2}" dt="2025-11-26T02:16:26.183" v="26" actId="1076"/>
          <ac:picMkLst>
            <pc:docMk/>
            <pc:sldMk cId="4096880257" sldId="265"/>
            <ac:picMk id="4123" creationId="{71B8891C-059C-467B-CC96-20DDBC298154}"/>
          </ac:picMkLst>
        </pc:picChg>
        <pc:cxnChg chg="mod">
          <ac:chgData name="Aarushi Jugran" userId="S::aarushij@buffalo.edu::cc511ac8-957d-4fa8-a7c1-9f9ed783130b" providerId="AD" clId="Web-{2BC3B608-D3C2-A508-C11D-2DC5DEF5A2E2}" dt="2025-11-26T02:11:14.197" v="20" actId="1076"/>
          <ac:cxnSpMkLst>
            <pc:docMk/>
            <pc:sldMk cId="4096880257" sldId="265"/>
            <ac:cxnSpMk id="53" creationId="{A961CFB6-0F6C-B58B-964D-6EFCA6300BAF}"/>
          </ac:cxnSpMkLst>
        </pc:cxnChg>
      </pc:sldChg>
    </pc:docChg>
  </pc:docChgLst>
  <pc:docChgLst>
    <pc:chgData name="Aarushi Jugran" userId="S::aarushij@buffalo.edu::cc511ac8-957d-4fa8-a7c1-9f9ed783130b" providerId="AD" clId="Web-{E7E3FA3B-7787-AE3A-CAAF-640550C09FE7}"/>
    <pc:docChg chg="modSld">
      <pc:chgData name="Aarushi Jugran" userId="S::aarushij@buffalo.edu::cc511ac8-957d-4fa8-a7c1-9f9ed783130b" providerId="AD" clId="Web-{E7E3FA3B-7787-AE3A-CAAF-640550C09FE7}" dt="2025-11-25T06:23:18.580" v="249" actId="20577"/>
      <pc:docMkLst>
        <pc:docMk/>
      </pc:docMkLst>
    </pc:docChg>
  </pc:docChgLst>
  <pc:docChgLst>
    <pc:chgData name="Avipsa Bhujabal" userId="S::avipsabh@buffalo.edu::9face2cf-1f95-4ea5-9572-b25f7ae8453f" providerId="AD" clId="Web-{A34B9076-1AB7-55F8-E99A-19958F26208F}"/>
    <pc:docChg chg="modSld">
      <pc:chgData name="Avipsa Bhujabal" userId="S::avipsabh@buffalo.edu::9face2cf-1f95-4ea5-9572-b25f7ae8453f" providerId="AD" clId="Web-{A34B9076-1AB7-55F8-E99A-19958F26208F}" dt="2025-11-25T16:55:34.648" v="351" actId="1076"/>
      <pc:docMkLst>
        <pc:docMk/>
      </pc:docMkLst>
    </pc:docChg>
  </pc:docChgLst>
  <pc:docChgLst>
    <pc:chgData name="Aarushi Jugran" userId="S::aarushij@buffalo.edu::cc511ac8-957d-4fa8-a7c1-9f9ed783130b" providerId="AD" clId="Web-{73928EBC-F5A0-3051-77C5-348FF45771B3}"/>
    <pc:docChg chg="modSld">
      <pc:chgData name="Aarushi Jugran" userId="S::aarushij@buffalo.edu::cc511ac8-957d-4fa8-a7c1-9f9ed783130b" providerId="AD" clId="Web-{73928EBC-F5A0-3051-77C5-348FF45771B3}" dt="2025-11-25T20:27:19.167" v="471" actId="1076"/>
      <pc:docMkLst>
        <pc:docMk/>
      </pc:docMkLst>
    </pc:docChg>
  </pc:docChgLst>
  <pc:docChgLst>
    <pc:chgData name="Aarushi Jugran" userId="S::aarushij@buffalo.edu::cc511ac8-957d-4fa8-a7c1-9f9ed783130b" providerId="AD" clId="Web-{2B8BA8B5-91F3-8186-8234-26817E9B92E4}"/>
    <pc:docChg chg="modSld">
      <pc:chgData name="Aarushi Jugran" userId="S::aarushij@buffalo.edu::cc511ac8-957d-4fa8-a7c1-9f9ed783130b" providerId="AD" clId="Web-{2B8BA8B5-91F3-8186-8234-26817E9B92E4}" dt="2025-11-25T06:02:11.609" v="226"/>
      <pc:docMkLst>
        <pc:docMk/>
      </pc:docMkLst>
    </pc:docChg>
  </pc:docChgLst>
  <pc:docChgLst>
    <pc:chgData name="Harshal Patil" userId="S::hpatil2@buffalo.edu::1ad620dc-0c40-4592-bf5d-287c6dac61d7" providerId="AD" clId="Web-{FB676C81-A873-E45B-EEE8-6F9A9023630B}"/>
    <pc:docChg chg="modSld">
      <pc:chgData name="Harshal Patil" userId="S::hpatil2@buffalo.edu::1ad620dc-0c40-4592-bf5d-287c6dac61d7" providerId="AD" clId="Web-{FB676C81-A873-E45B-EEE8-6F9A9023630B}" dt="2025-12-01T00:24:42.749" v="2" actId="1076"/>
      <pc:docMkLst>
        <pc:docMk/>
      </pc:docMkLst>
      <pc:sldChg chg="modSp">
        <pc:chgData name="Harshal Patil" userId="S::hpatil2@buffalo.edu::1ad620dc-0c40-4592-bf5d-287c6dac61d7" providerId="AD" clId="Web-{FB676C81-A873-E45B-EEE8-6F9A9023630B}" dt="2025-12-01T00:24:42.749" v="2" actId="1076"/>
        <pc:sldMkLst>
          <pc:docMk/>
          <pc:sldMk cId="4096880257" sldId="265"/>
        </pc:sldMkLst>
        <pc:picChg chg="mod">
          <ac:chgData name="Harshal Patil" userId="S::hpatil2@buffalo.edu::1ad620dc-0c40-4592-bf5d-287c6dac61d7" providerId="AD" clId="Web-{FB676C81-A873-E45B-EEE8-6F9A9023630B}" dt="2025-12-01T00:24:42.749" v="2" actId="1076"/>
          <ac:picMkLst>
            <pc:docMk/>
            <pc:sldMk cId="4096880257" sldId="265"/>
            <ac:picMk id="4099" creationId="{35DD6187-6E7F-C58F-1CB5-58EDB3E7545E}"/>
          </ac:picMkLst>
        </pc:picChg>
      </pc:sldChg>
    </pc:docChg>
  </pc:docChgLst>
  <pc:docChgLst>
    <pc:chgData name="Aarushi Jugran" userId="S::aarushij@buffalo.edu::cc511ac8-957d-4fa8-a7c1-9f9ed783130b" providerId="AD" clId="Web-{049C29C9-A6BD-89FB-6F2B-1D63EB935435}"/>
    <pc:docChg chg="modSld">
      <pc:chgData name="Aarushi Jugran" userId="S::aarushij@buffalo.edu::cc511ac8-957d-4fa8-a7c1-9f9ed783130b" providerId="AD" clId="Web-{049C29C9-A6BD-89FB-6F2B-1D63EB935435}" dt="2025-11-25T02:22:45.318" v="186"/>
      <pc:docMkLst>
        <pc:docMk/>
      </pc:docMkLst>
    </pc:docChg>
  </pc:docChgLst>
  <pc:docChgLst>
    <pc:chgData name="Avipsa Bhujabal" userId="S::avipsabh@buffalo.edu::9face2cf-1f95-4ea5-9572-b25f7ae8453f" providerId="AD" clId="Web-{8701144E-C11C-5255-93B7-ACD5F0AB4E92}"/>
    <pc:docChg chg="delSld modSld">
      <pc:chgData name="Avipsa Bhujabal" userId="S::avipsabh@buffalo.edu::9face2cf-1f95-4ea5-9572-b25f7ae8453f" providerId="AD" clId="Web-{8701144E-C11C-5255-93B7-ACD5F0AB4E92}" dt="2025-11-26T02:18:32.738" v="5"/>
      <pc:docMkLst>
        <pc:docMk/>
      </pc:docMkLst>
      <pc:sldChg chg="modSp">
        <pc:chgData name="Avipsa Bhujabal" userId="S::avipsabh@buffalo.edu::9face2cf-1f95-4ea5-9572-b25f7ae8453f" providerId="AD" clId="Web-{8701144E-C11C-5255-93B7-ACD5F0AB4E92}" dt="2025-11-26T02:15:34.301" v="1" actId="1076"/>
        <pc:sldMkLst>
          <pc:docMk/>
          <pc:sldMk cId="4096880257" sldId="265"/>
        </pc:sldMkLst>
        <pc:spChg chg="mod">
          <ac:chgData name="Avipsa Bhujabal" userId="S::avipsabh@buffalo.edu::9face2cf-1f95-4ea5-9572-b25f7ae8453f" providerId="AD" clId="Web-{8701144E-C11C-5255-93B7-ACD5F0AB4E92}" dt="2025-11-26T02:15:34.301" v="1" actId="1076"/>
          <ac:spMkLst>
            <pc:docMk/>
            <pc:sldMk cId="4096880257" sldId="265"/>
            <ac:spMk id="11" creationId="{0C62D3D2-6E51-78E5-B6C9-4CAAA4211780}"/>
          </ac:spMkLst>
        </pc:spChg>
      </pc:sldChg>
    </pc:docChg>
  </pc:docChgLst>
  <pc:docChgLst>
    <pc:chgData name="Harshal Patil" userId="S::hpatil2@buffalo.edu::1ad620dc-0c40-4592-bf5d-287c6dac61d7" providerId="AD" clId="Web-{90B58C6D-D61A-F204-F26A-452380E28975}"/>
    <pc:docChg chg="addSld delSld modSld">
      <pc:chgData name="Harshal Patil" userId="S::hpatil2@buffalo.edu::1ad620dc-0c40-4592-bf5d-287c6dac61d7" providerId="AD" clId="Web-{90B58C6D-D61A-F204-F26A-452380E28975}" dt="2025-11-24T06:49:10.138" v="229"/>
      <pc:docMkLst>
        <pc:docMk/>
      </pc:docMkLst>
    </pc:docChg>
  </pc:docChgLst>
  <pc:docChgLst>
    <pc:chgData name="Harshal Patil" userId="1ad620dc-0c40-4592-bf5d-287c6dac61d7" providerId="ADAL" clId="{EB95A40E-1EF1-6C41-9752-E50B66BF8F48}"/>
    <pc:docChg chg="undo custSel addSld delSld modSld sldOrd">
      <pc:chgData name="Harshal Patil" userId="1ad620dc-0c40-4592-bf5d-287c6dac61d7" providerId="ADAL" clId="{EB95A40E-1EF1-6C41-9752-E50B66BF8F48}" dt="2025-12-02T02:58:30.592" v="3493" actId="2696"/>
      <pc:docMkLst>
        <pc:docMk/>
      </pc:docMkLst>
      <pc:sldChg chg="addSp delSp modSp add del mod ord">
        <pc:chgData name="Harshal Patil" userId="1ad620dc-0c40-4592-bf5d-287c6dac61d7" providerId="ADAL" clId="{EB95A40E-1EF1-6C41-9752-E50B66BF8F48}" dt="2025-12-02T02:58:30.592" v="3493" actId="2696"/>
        <pc:sldMkLst>
          <pc:docMk/>
          <pc:sldMk cId="4096880257" sldId="265"/>
        </pc:sldMkLst>
        <pc:spChg chg="mod">
          <ac:chgData name="Harshal Patil" userId="1ad620dc-0c40-4592-bf5d-287c6dac61d7" providerId="ADAL" clId="{EB95A40E-1EF1-6C41-9752-E50B66BF8F48}" dt="2025-11-26T01:20:39.414" v="2737" actId="1076"/>
          <ac:spMkLst>
            <pc:docMk/>
            <pc:sldMk cId="4096880257" sldId="265"/>
            <ac:spMk id="2" creationId="{4CA38CE5-086A-5C79-81D5-3F56F0A69FD5}"/>
          </ac:spMkLst>
        </pc:spChg>
        <pc:spChg chg="mod">
          <ac:chgData name="Harshal Patil" userId="1ad620dc-0c40-4592-bf5d-287c6dac61d7" providerId="ADAL" clId="{EB95A40E-1EF1-6C41-9752-E50B66BF8F48}" dt="2025-11-26T01:46:40.185" v="2891" actId="20577"/>
          <ac:spMkLst>
            <pc:docMk/>
            <pc:sldMk cId="4096880257" sldId="265"/>
            <ac:spMk id="11" creationId="{0C62D3D2-6E51-78E5-B6C9-4CAAA4211780}"/>
          </ac:spMkLst>
        </pc:spChg>
        <pc:spChg chg="add mod">
          <ac:chgData name="Harshal Patil" userId="1ad620dc-0c40-4592-bf5d-287c6dac61d7" providerId="ADAL" clId="{EB95A40E-1EF1-6C41-9752-E50B66BF8F48}" dt="2025-11-26T01:22:14.297" v="2810" actId="1035"/>
          <ac:spMkLst>
            <pc:docMk/>
            <pc:sldMk cId="4096880257" sldId="265"/>
            <ac:spMk id="13" creationId="{0C0C0644-F72C-5EDE-7DA6-90483B186CD9}"/>
          </ac:spMkLst>
        </pc:spChg>
        <pc:spChg chg="mod">
          <ac:chgData name="Harshal Patil" userId="1ad620dc-0c40-4592-bf5d-287c6dac61d7" providerId="ADAL" clId="{EB95A40E-1EF1-6C41-9752-E50B66BF8F48}" dt="2025-11-26T01:03:43.737" v="2709" actId="20577"/>
          <ac:spMkLst>
            <pc:docMk/>
            <pc:sldMk cId="4096880257" sldId="265"/>
            <ac:spMk id="16" creationId="{AC9D2181-B3E8-3CF2-AD81-99EBD847C763}"/>
          </ac:spMkLst>
        </pc:spChg>
        <pc:spChg chg="mod">
          <ac:chgData name="Harshal Patil" userId="1ad620dc-0c40-4592-bf5d-287c6dac61d7" providerId="ADAL" clId="{EB95A40E-1EF1-6C41-9752-E50B66BF8F48}" dt="2025-11-26T01:03:51.459" v="2711" actId="20577"/>
          <ac:spMkLst>
            <pc:docMk/>
            <pc:sldMk cId="4096880257" sldId="265"/>
            <ac:spMk id="17" creationId="{4FC84C67-43BB-F098-FA02-453345A60438}"/>
          </ac:spMkLst>
        </pc:spChg>
        <pc:spChg chg="mod">
          <ac:chgData name="Harshal Patil" userId="1ad620dc-0c40-4592-bf5d-287c6dac61d7" providerId="ADAL" clId="{EB95A40E-1EF1-6C41-9752-E50B66BF8F48}" dt="2025-11-26T00:32:39.421" v="2589" actId="14100"/>
          <ac:spMkLst>
            <pc:docMk/>
            <pc:sldMk cId="4096880257" sldId="265"/>
            <ac:spMk id="21" creationId="{536D7779-27E4-3EB8-6918-1F9E43FE4853}"/>
          </ac:spMkLst>
        </pc:spChg>
        <pc:spChg chg="mod">
          <ac:chgData name="Harshal Patil" userId="1ad620dc-0c40-4592-bf5d-287c6dac61d7" providerId="ADAL" clId="{EB95A40E-1EF1-6C41-9752-E50B66BF8F48}" dt="2025-11-26T00:32:29.724" v="2586" actId="14100"/>
          <ac:spMkLst>
            <pc:docMk/>
            <pc:sldMk cId="4096880257" sldId="265"/>
            <ac:spMk id="22" creationId="{7266065F-04D5-35BD-E107-45ADAF34F83D}"/>
          </ac:spMkLst>
        </pc:spChg>
        <pc:spChg chg="mod">
          <ac:chgData name="Harshal Patil" userId="1ad620dc-0c40-4592-bf5d-287c6dac61d7" providerId="ADAL" clId="{EB95A40E-1EF1-6C41-9752-E50B66BF8F48}" dt="2025-11-26T00:32:35.903" v="2588" actId="14100"/>
          <ac:spMkLst>
            <pc:docMk/>
            <pc:sldMk cId="4096880257" sldId="265"/>
            <ac:spMk id="23" creationId="{57774797-24A7-6AE5-3936-16DD6EC0EE52}"/>
          </ac:spMkLst>
        </pc:spChg>
        <pc:spChg chg="add mod">
          <ac:chgData name="Harshal Patil" userId="1ad620dc-0c40-4592-bf5d-287c6dac61d7" providerId="ADAL" clId="{EB95A40E-1EF1-6C41-9752-E50B66BF8F48}" dt="2025-11-26T01:22:09.214" v="2801" actId="1035"/>
          <ac:spMkLst>
            <pc:docMk/>
            <pc:sldMk cId="4096880257" sldId="265"/>
            <ac:spMk id="33" creationId="{61CEE7E8-9C41-F471-D6FC-424BCDFFF6E7}"/>
          </ac:spMkLst>
        </pc:spChg>
        <pc:spChg chg="mod">
          <ac:chgData name="Harshal Patil" userId="1ad620dc-0c40-4592-bf5d-287c6dac61d7" providerId="ADAL" clId="{EB95A40E-1EF1-6C41-9752-E50B66BF8F48}" dt="2025-11-26T01:02:41.861" v="2699" actId="1037"/>
          <ac:spMkLst>
            <pc:docMk/>
            <pc:sldMk cId="4096880257" sldId="265"/>
            <ac:spMk id="34" creationId="{3DEBEA35-2AB2-74AC-5CB2-06E5CF34C184}"/>
          </ac:spMkLst>
        </pc:spChg>
        <pc:spChg chg="add del mod">
          <ac:chgData name="Harshal Patil" userId="1ad620dc-0c40-4592-bf5d-287c6dac61d7" providerId="ADAL" clId="{EB95A40E-1EF1-6C41-9752-E50B66BF8F48}" dt="2025-11-26T01:21:22.543" v="2750" actId="1037"/>
          <ac:spMkLst>
            <pc:docMk/>
            <pc:sldMk cId="4096880257" sldId="265"/>
            <ac:spMk id="43" creationId="{2F1E74BC-AD48-D9F7-39D1-52C13A9A05D8}"/>
          </ac:spMkLst>
        </pc:spChg>
        <pc:spChg chg="add mod">
          <ac:chgData name="Harshal Patil" userId="1ad620dc-0c40-4592-bf5d-287c6dac61d7" providerId="ADAL" clId="{EB95A40E-1EF1-6C41-9752-E50B66BF8F48}" dt="2025-11-26T01:21:27.249" v="2761" actId="1037"/>
          <ac:spMkLst>
            <pc:docMk/>
            <pc:sldMk cId="4096880257" sldId="265"/>
            <ac:spMk id="44" creationId="{1DA06ED0-2E57-C49D-A141-A01D11DEB8AF}"/>
          </ac:spMkLst>
        </pc:spChg>
        <pc:spChg chg="add mod">
          <ac:chgData name="Harshal Patil" userId="1ad620dc-0c40-4592-bf5d-287c6dac61d7" providerId="ADAL" clId="{EB95A40E-1EF1-6C41-9752-E50B66BF8F48}" dt="2025-11-26T01:21:32.850" v="2776" actId="1037"/>
          <ac:spMkLst>
            <pc:docMk/>
            <pc:sldMk cId="4096880257" sldId="265"/>
            <ac:spMk id="46" creationId="{FBA9B469-2ABC-1362-8820-736B68FE1083}"/>
          </ac:spMkLst>
        </pc:spChg>
        <pc:spChg chg="add mod">
          <ac:chgData name="Harshal Patil" userId="1ad620dc-0c40-4592-bf5d-287c6dac61d7" providerId="ADAL" clId="{EB95A40E-1EF1-6C41-9752-E50B66BF8F48}" dt="2025-11-26T01:21:41.500" v="2784" actId="1035"/>
          <ac:spMkLst>
            <pc:docMk/>
            <pc:sldMk cId="4096880257" sldId="265"/>
            <ac:spMk id="47" creationId="{455B1C28-36A2-6C3A-B749-13A8BFD95ADE}"/>
          </ac:spMkLst>
        </pc:spChg>
        <pc:spChg chg="mod topLvl">
          <ac:chgData name="Harshal Patil" userId="1ad620dc-0c40-4592-bf5d-287c6dac61d7" providerId="ADAL" clId="{EB95A40E-1EF1-6C41-9752-E50B66BF8F48}" dt="2025-11-26T01:22:00.530" v="2787" actId="14100"/>
          <ac:spMkLst>
            <pc:docMk/>
            <pc:sldMk cId="4096880257" sldId="265"/>
            <ac:spMk id="60" creationId="{7E14D83A-8423-CEA4-9DDC-BC3D5530BE6D}"/>
          </ac:spMkLst>
        </pc:spChg>
        <pc:spChg chg="mod topLvl">
          <ac:chgData name="Harshal Patil" userId="1ad620dc-0c40-4592-bf5d-287c6dac61d7" providerId="ADAL" clId="{EB95A40E-1EF1-6C41-9752-E50B66BF8F48}" dt="2025-11-26T01:22:04.295" v="2788" actId="14100"/>
          <ac:spMkLst>
            <pc:docMk/>
            <pc:sldMk cId="4096880257" sldId="265"/>
            <ac:spMk id="61" creationId="{2C30B659-F1B5-C30A-B486-24E73D383639}"/>
          </ac:spMkLst>
        </pc:spChg>
        <pc:spChg chg="mod">
          <ac:chgData name="Harshal Patil" userId="1ad620dc-0c40-4592-bf5d-287c6dac61d7" providerId="ADAL" clId="{EB95A40E-1EF1-6C41-9752-E50B66BF8F48}" dt="2025-11-26T01:02:16.604" v="2683" actId="20577"/>
          <ac:spMkLst>
            <pc:docMk/>
            <pc:sldMk cId="4096880257" sldId="265"/>
            <ac:spMk id="137" creationId="{FA821FDC-77C3-C2B3-92F5-0551F86FD28C}"/>
          </ac:spMkLst>
        </pc:spChg>
        <pc:spChg chg="mod">
          <ac:chgData name="Harshal Patil" userId="1ad620dc-0c40-4592-bf5d-287c6dac61d7" providerId="ADAL" clId="{EB95A40E-1EF1-6C41-9752-E50B66BF8F48}" dt="2025-11-26T00:30:39.939" v="2535" actId="1076"/>
          <ac:spMkLst>
            <pc:docMk/>
            <pc:sldMk cId="4096880257" sldId="265"/>
            <ac:spMk id="145" creationId="{7ACFE849-D903-B00D-2FFB-224533A191F2}"/>
          </ac:spMkLst>
        </pc:spChg>
        <pc:spChg chg="mod">
          <ac:chgData name="Harshal Patil" userId="1ad620dc-0c40-4592-bf5d-287c6dac61d7" providerId="ADAL" clId="{EB95A40E-1EF1-6C41-9752-E50B66BF8F48}" dt="2025-11-26T01:00:23.581" v="2657" actId="12"/>
          <ac:spMkLst>
            <pc:docMk/>
            <pc:sldMk cId="4096880257" sldId="265"/>
            <ac:spMk id="147" creationId="{81FB74F0-CDEA-D597-71D2-3DB787699B91}"/>
          </ac:spMkLst>
        </pc:spChg>
        <pc:spChg chg="mod">
          <ac:chgData name="Harshal Patil" userId="1ad620dc-0c40-4592-bf5d-287c6dac61d7" providerId="ADAL" clId="{EB95A40E-1EF1-6C41-9752-E50B66BF8F48}" dt="2025-11-26T01:48:15.900" v="2900" actId="1076"/>
          <ac:spMkLst>
            <pc:docMk/>
            <pc:sldMk cId="4096880257" sldId="265"/>
            <ac:spMk id="153" creationId="{4185405C-0496-2AFE-DA25-0F385530F637}"/>
          </ac:spMkLst>
        </pc:spChg>
        <pc:spChg chg="mod">
          <ac:chgData name="Harshal Patil" userId="1ad620dc-0c40-4592-bf5d-287c6dac61d7" providerId="ADAL" clId="{EB95A40E-1EF1-6C41-9752-E50B66BF8F48}" dt="2025-11-26T01:52:00.117" v="2906" actId="20577"/>
          <ac:spMkLst>
            <pc:docMk/>
            <pc:sldMk cId="4096880257" sldId="265"/>
            <ac:spMk id="154" creationId="{DD5CBF46-C775-827F-2D41-42D635AFD2DE}"/>
          </ac:spMkLst>
        </pc:spChg>
        <pc:picChg chg="mod">
          <ac:chgData name="Harshal Patil" userId="1ad620dc-0c40-4592-bf5d-287c6dac61d7" providerId="ADAL" clId="{EB95A40E-1EF1-6C41-9752-E50B66BF8F48}" dt="2025-11-26T00:42:46.873" v="2636" actId="14100"/>
          <ac:picMkLst>
            <pc:docMk/>
            <pc:sldMk cId="4096880257" sldId="265"/>
            <ac:picMk id="9" creationId="{A3C03192-EE38-58DF-E51E-A20D659DFFF1}"/>
          </ac:picMkLst>
        </pc:picChg>
        <pc:picChg chg="mod">
          <ac:chgData name="Harshal Patil" userId="1ad620dc-0c40-4592-bf5d-287c6dac61d7" providerId="ADAL" clId="{EB95A40E-1EF1-6C41-9752-E50B66BF8F48}" dt="2025-11-26T01:01:40.229" v="2678" actId="14100"/>
          <ac:picMkLst>
            <pc:docMk/>
            <pc:sldMk cId="4096880257" sldId="265"/>
            <ac:picMk id="14" creationId="{2FE22D49-674A-E45D-B8B4-1E801B147B1B}"/>
          </ac:picMkLst>
        </pc:picChg>
        <pc:picChg chg="add del mod">
          <ac:chgData name="Harshal Patil" userId="1ad620dc-0c40-4592-bf5d-287c6dac61d7" providerId="ADAL" clId="{EB95A40E-1EF1-6C41-9752-E50B66BF8F48}" dt="2025-11-26T01:03:10.195" v="2700" actId="14100"/>
          <ac:picMkLst>
            <pc:docMk/>
            <pc:sldMk cId="4096880257" sldId="265"/>
            <ac:picMk id="20" creationId="{F452CBB0-5283-4E28-6B54-CE59A445E18C}"/>
          </ac:picMkLst>
        </pc:picChg>
        <pc:picChg chg="mod">
          <ac:chgData name="Harshal Patil" userId="1ad620dc-0c40-4592-bf5d-287c6dac61d7" providerId="ADAL" clId="{EB95A40E-1EF1-6C41-9752-E50B66BF8F48}" dt="2025-11-26T00:31:46.464" v="2571" actId="1035"/>
          <ac:picMkLst>
            <pc:docMk/>
            <pc:sldMk cId="4096880257" sldId="265"/>
            <ac:picMk id="24" creationId="{AC0BC6AF-9F1A-73FF-8306-7D8F93DF8949}"/>
          </ac:picMkLst>
        </pc:picChg>
        <pc:picChg chg="mod">
          <ac:chgData name="Harshal Patil" userId="1ad620dc-0c40-4592-bf5d-287c6dac61d7" providerId="ADAL" clId="{EB95A40E-1EF1-6C41-9752-E50B66BF8F48}" dt="2025-11-26T01:02:27.232" v="2694" actId="1037"/>
          <ac:picMkLst>
            <pc:docMk/>
            <pc:sldMk cId="4096880257" sldId="265"/>
            <ac:picMk id="27" creationId="{A5BF3CB7-FCAF-858E-7508-AB08EFE3ADF1}"/>
          </ac:picMkLst>
        </pc:picChg>
        <pc:picChg chg="mod">
          <ac:chgData name="Harshal Patil" userId="1ad620dc-0c40-4592-bf5d-287c6dac61d7" providerId="ADAL" clId="{EB95A40E-1EF1-6C41-9752-E50B66BF8F48}" dt="2025-11-26T01:00:13.596" v="2656" actId="1076"/>
          <ac:picMkLst>
            <pc:docMk/>
            <pc:sldMk cId="4096880257" sldId="265"/>
            <ac:picMk id="28" creationId="{E928D832-15F0-77EC-D594-4CA3B6387638}"/>
          </ac:picMkLst>
        </pc:picChg>
        <pc:picChg chg="mod">
          <ac:chgData name="Harshal Patil" userId="1ad620dc-0c40-4592-bf5d-287c6dac61d7" providerId="ADAL" clId="{EB95A40E-1EF1-6C41-9752-E50B66BF8F48}" dt="2025-11-26T00:42:39.138" v="2635" actId="1076"/>
          <ac:picMkLst>
            <pc:docMk/>
            <pc:sldMk cId="4096880257" sldId="265"/>
            <ac:picMk id="29" creationId="{66838CE4-EE5E-2187-53C2-B4C6F7688D6C}"/>
          </ac:picMkLst>
        </pc:picChg>
        <pc:picChg chg="mod">
          <ac:chgData name="Harshal Patil" userId="1ad620dc-0c40-4592-bf5d-287c6dac61d7" providerId="ADAL" clId="{EB95A40E-1EF1-6C41-9752-E50B66BF8F48}" dt="2025-11-26T01:02:36.195" v="2697" actId="1076"/>
          <ac:picMkLst>
            <pc:docMk/>
            <pc:sldMk cId="4096880257" sldId="265"/>
            <ac:picMk id="41" creationId="{713FD4F9-7C1B-6979-4942-825C178C38C2}"/>
          </ac:picMkLst>
        </pc:picChg>
        <pc:picChg chg="add mod">
          <ac:chgData name="Harshal Patil" userId="1ad620dc-0c40-4592-bf5d-287c6dac61d7" providerId="ADAL" clId="{EB95A40E-1EF1-6C41-9752-E50B66BF8F48}" dt="2025-11-26T01:21:01.759" v="2741" actId="14100"/>
          <ac:picMkLst>
            <pc:docMk/>
            <pc:sldMk cId="4096880257" sldId="265"/>
            <ac:picMk id="1038" creationId="{2B932CBD-942F-940B-61C3-4CEC31858AEE}"/>
          </ac:picMkLst>
        </pc:picChg>
        <pc:picChg chg="add mod">
          <ac:chgData name="Harshal Patil" userId="1ad620dc-0c40-4592-bf5d-287c6dac61d7" providerId="ADAL" clId="{EB95A40E-1EF1-6C41-9752-E50B66BF8F48}" dt="2025-11-26T01:40:40.811" v="2824" actId="14100"/>
          <ac:picMkLst>
            <pc:docMk/>
            <pc:sldMk cId="4096880257" sldId="265"/>
            <ac:picMk id="1040" creationId="{F811658F-6D8B-246B-4C3C-3B5B4221231C}"/>
          </ac:picMkLst>
        </pc:picChg>
        <pc:picChg chg="mod">
          <ac:chgData name="Harshal Patil" userId="1ad620dc-0c40-4592-bf5d-287c6dac61d7" providerId="ADAL" clId="{EB95A40E-1EF1-6C41-9752-E50B66BF8F48}" dt="2025-11-26T00:31:37.055" v="2551" actId="1035"/>
          <ac:picMkLst>
            <pc:docMk/>
            <pc:sldMk cId="4096880257" sldId="265"/>
            <ac:picMk id="4099" creationId="{35DD6187-6E7F-C58F-1CB5-58EDB3E7545E}"/>
          </ac:picMkLst>
        </pc:picChg>
        <pc:picChg chg="mod">
          <ac:chgData name="Harshal Patil" userId="1ad620dc-0c40-4592-bf5d-287c6dac61d7" providerId="ADAL" clId="{EB95A40E-1EF1-6C41-9752-E50B66BF8F48}" dt="2025-11-26T01:01:19.577" v="2675" actId="2085"/>
          <ac:picMkLst>
            <pc:docMk/>
            <pc:sldMk cId="4096880257" sldId="265"/>
            <ac:picMk id="4104" creationId="{F62AE4D7-5EE0-19F3-A9E0-834FDF8FFCD5}"/>
          </ac:picMkLst>
        </pc:picChg>
        <pc:picChg chg="add mod">
          <ac:chgData name="Harshal Patil" userId="1ad620dc-0c40-4592-bf5d-287c6dac61d7" providerId="ADAL" clId="{EB95A40E-1EF1-6C41-9752-E50B66BF8F48}" dt="2025-11-26T02:16:16.166" v="2907" actId="1076"/>
          <ac:picMkLst>
            <pc:docMk/>
            <pc:sldMk cId="4096880257" sldId="265"/>
            <ac:picMk id="4123" creationId="{71B8891C-059C-467B-CC96-20DDBC298154}"/>
          </ac:picMkLst>
        </pc:picChg>
        <pc:cxnChg chg="mod">
          <ac:chgData name="Harshal Patil" userId="1ad620dc-0c40-4592-bf5d-287c6dac61d7" providerId="ADAL" clId="{EB95A40E-1EF1-6C41-9752-E50B66BF8F48}" dt="2025-11-26T01:01:50.277" v="2679" actId="14100"/>
          <ac:cxnSpMkLst>
            <pc:docMk/>
            <pc:sldMk cId="4096880257" sldId="265"/>
            <ac:cxnSpMk id="45" creationId="{4E836299-E26E-AB70-C097-071465183004}"/>
          </ac:cxnSpMkLst>
        </pc:cxnChg>
        <pc:cxnChg chg="mod">
          <ac:chgData name="Harshal Patil" userId="1ad620dc-0c40-4592-bf5d-287c6dac61d7" providerId="ADAL" clId="{EB95A40E-1EF1-6C41-9752-E50B66BF8F48}" dt="2025-11-26T00:34:34.807" v="2603" actId="14100"/>
          <ac:cxnSpMkLst>
            <pc:docMk/>
            <pc:sldMk cId="4096880257" sldId="265"/>
            <ac:cxnSpMk id="50" creationId="{301D888A-FF98-FFC0-22CC-E42EBBB7E15E}"/>
          </ac:cxnSpMkLst>
        </pc:cxnChg>
        <pc:cxnChg chg="mod">
          <ac:chgData name="Harshal Patil" userId="1ad620dc-0c40-4592-bf5d-287c6dac61d7" providerId="ADAL" clId="{EB95A40E-1EF1-6C41-9752-E50B66BF8F48}" dt="2025-11-26T00:42:30.732" v="2631" actId="1035"/>
          <ac:cxnSpMkLst>
            <pc:docMk/>
            <pc:sldMk cId="4096880257" sldId="265"/>
            <ac:cxnSpMk id="53" creationId="{A961CFB6-0F6C-B58B-964D-6EFCA6300BAF}"/>
          </ac:cxnSpMkLst>
        </pc:cxnChg>
        <pc:cxnChg chg="mod">
          <ac:chgData name="Harshal Patil" userId="1ad620dc-0c40-4592-bf5d-287c6dac61d7" providerId="ADAL" clId="{EB95A40E-1EF1-6C41-9752-E50B66BF8F48}" dt="2025-11-26T00:40:44.789" v="2611" actId="14100"/>
          <ac:cxnSpMkLst>
            <pc:docMk/>
            <pc:sldMk cId="4096880257" sldId="265"/>
            <ac:cxnSpMk id="141" creationId="{1DF8641B-76ED-63C8-D9A6-6103123BCDCB}"/>
          </ac:cxnSpMkLst>
        </pc:cxnChg>
        <pc:cxnChg chg="mod">
          <ac:chgData name="Harshal Patil" userId="1ad620dc-0c40-4592-bf5d-287c6dac61d7" providerId="ADAL" clId="{EB95A40E-1EF1-6C41-9752-E50B66BF8F48}" dt="2025-11-26T00:40:27.906" v="2610" actId="14100"/>
          <ac:cxnSpMkLst>
            <pc:docMk/>
            <pc:sldMk cId="4096880257" sldId="265"/>
            <ac:cxnSpMk id="144" creationId="{B9BF5344-94C5-25B9-739C-3C9669F0EF38}"/>
          </ac:cxnSpMkLst>
        </pc:cxnChg>
        <pc:cxnChg chg="mod">
          <ac:chgData name="Harshal Patil" userId="1ad620dc-0c40-4592-bf5d-287c6dac61d7" providerId="ADAL" clId="{EB95A40E-1EF1-6C41-9752-E50B66BF8F48}" dt="2025-11-26T01:01:57.394" v="2680" actId="14100"/>
          <ac:cxnSpMkLst>
            <pc:docMk/>
            <pc:sldMk cId="4096880257" sldId="265"/>
            <ac:cxnSpMk id="150" creationId="{8296D4CA-E4FC-00F7-355B-18D1F2FC1FB5}"/>
          </ac:cxnSpMkLst>
        </pc:cxnChg>
        <pc:cxnChg chg="add mod">
          <ac:chgData name="Harshal Patil" userId="1ad620dc-0c40-4592-bf5d-287c6dac61d7" providerId="ADAL" clId="{EB95A40E-1EF1-6C41-9752-E50B66BF8F48}" dt="2025-11-26T00:34:10.889" v="2596" actId="1076"/>
          <ac:cxnSpMkLst>
            <pc:docMk/>
            <pc:sldMk cId="4096880257" sldId="265"/>
            <ac:cxnSpMk id="4098" creationId="{D5677BFB-68F3-6E12-4989-9C2D13A2B248}"/>
          </ac:cxnSpMkLst>
        </pc:cxnChg>
        <pc:cxnChg chg="add mod">
          <ac:chgData name="Harshal Patil" userId="1ad620dc-0c40-4592-bf5d-287c6dac61d7" providerId="ADAL" clId="{EB95A40E-1EF1-6C41-9752-E50B66BF8F48}" dt="2025-11-26T00:34:16.090" v="2598" actId="1076"/>
          <ac:cxnSpMkLst>
            <pc:docMk/>
            <pc:sldMk cId="4096880257" sldId="265"/>
            <ac:cxnSpMk id="4100" creationId="{77B617BC-A193-FD9B-EED5-B96065735D43}"/>
          </ac:cxnSpMkLst>
        </pc:cxnChg>
        <pc:cxnChg chg="add mod">
          <ac:chgData name="Harshal Patil" userId="1ad620dc-0c40-4592-bf5d-287c6dac61d7" providerId="ADAL" clId="{EB95A40E-1EF1-6C41-9752-E50B66BF8F48}" dt="2025-11-26T00:40:57.921" v="2615" actId="1076"/>
          <ac:cxnSpMkLst>
            <pc:docMk/>
            <pc:sldMk cId="4096880257" sldId="265"/>
            <ac:cxnSpMk id="4114" creationId="{4F49C1BB-E31F-E306-9001-9D70D08598C5}"/>
          </ac:cxnSpMkLst>
        </pc:cxnChg>
      </pc:sldChg>
      <pc:sldChg chg="addSp delSp modSp add mod">
        <pc:chgData name="Harshal Patil" userId="1ad620dc-0c40-4592-bf5d-287c6dac61d7" providerId="ADAL" clId="{EB95A40E-1EF1-6C41-9752-E50B66BF8F48}" dt="2025-12-02T02:57:16.218" v="3492" actId="1035"/>
        <pc:sldMkLst>
          <pc:docMk/>
          <pc:sldMk cId="646340142" sldId="266"/>
        </pc:sldMkLst>
        <pc:spChg chg="mod">
          <ac:chgData name="Harshal Patil" userId="1ad620dc-0c40-4592-bf5d-287c6dac61d7" providerId="ADAL" clId="{EB95A40E-1EF1-6C41-9752-E50B66BF8F48}" dt="2025-12-02T02:19:36.984" v="3299" actId="1076"/>
          <ac:spMkLst>
            <pc:docMk/>
            <pc:sldMk cId="646340142" sldId="266"/>
            <ac:spMk id="2" creationId="{31D7A75E-FC6F-5236-886A-EDBED6C9E207}"/>
          </ac:spMkLst>
        </pc:spChg>
        <pc:spChg chg="mod">
          <ac:chgData name="Harshal Patil" userId="1ad620dc-0c40-4592-bf5d-287c6dac61d7" providerId="ADAL" clId="{EB95A40E-1EF1-6C41-9752-E50B66BF8F48}" dt="2025-12-02T00:07:48.880" v="3031" actId="1076"/>
          <ac:spMkLst>
            <pc:docMk/>
            <pc:sldMk cId="646340142" sldId="266"/>
            <ac:spMk id="4" creationId="{9F8CBECA-B9D3-B0B9-12E0-C06A82ED95F5}"/>
          </ac:spMkLst>
        </pc:spChg>
        <pc:spChg chg="del mod">
          <ac:chgData name="Harshal Patil" userId="1ad620dc-0c40-4592-bf5d-287c6dac61d7" providerId="ADAL" clId="{EB95A40E-1EF1-6C41-9752-E50B66BF8F48}" dt="2025-12-01T22:39:05.274" v="2985" actId="478"/>
          <ac:spMkLst>
            <pc:docMk/>
            <pc:sldMk cId="646340142" sldId="266"/>
            <ac:spMk id="6" creationId="{8A0E5513-4F66-9126-BAA3-F3CB081B759B}"/>
          </ac:spMkLst>
        </pc:spChg>
        <pc:spChg chg="mod">
          <ac:chgData name="Harshal Patil" userId="1ad620dc-0c40-4592-bf5d-287c6dac61d7" providerId="ADAL" clId="{EB95A40E-1EF1-6C41-9752-E50B66BF8F48}" dt="2025-12-01T22:17:01.099" v="2956" actId="20577"/>
          <ac:spMkLst>
            <pc:docMk/>
            <pc:sldMk cId="646340142" sldId="266"/>
            <ac:spMk id="8" creationId="{FD24D9A5-E439-6C22-FED7-557EE7706248}"/>
          </ac:spMkLst>
        </pc:spChg>
        <pc:spChg chg="del mod">
          <ac:chgData name="Harshal Patil" userId="1ad620dc-0c40-4592-bf5d-287c6dac61d7" providerId="ADAL" clId="{EB95A40E-1EF1-6C41-9752-E50B66BF8F48}" dt="2025-12-01T23:45:43.632" v="2990" actId="478"/>
          <ac:spMkLst>
            <pc:docMk/>
            <pc:sldMk cId="646340142" sldId="266"/>
            <ac:spMk id="11" creationId="{BBE8F24E-EAE0-DCA2-6720-0329E0E92F9D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13" creationId="{D527F30E-5E58-D216-B1B9-2710BE0AEEE0}"/>
          </ac:spMkLst>
        </pc:spChg>
        <pc:spChg chg="del">
          <ac:chgData name="Harshal Patil" userId="1ad620dc-0c40-4592-bf5d-287c6dac61d7" providerId="ADAL" clId="{EB95A40E-1EF1-6C41-9752-E50B66BF8F48}" dt="2025-12-02T00:42:16.719" v="3145" actId="478"/>
          <ac:spMkLst>
            <pc:docMk/>
            <pc:sldMk cId="646340142" sldId="266"/>
            <ac:spMk id="16" creationId="{1F390968-82C4-C19F-2E36-8097DA460EFA}"/>
          </ac:spMkLst>
        </pc:spChg>
        <pc:spChg chg="del mod">
          <ac:chgData name="Harshal Patil" userId="1ad620dc-0c40-4592-bf5d-287c6dac61d7" providerId="ADAL" clId="{EB95A40E-1EF1-6C41-9752-E50B66BF8F48}" dt="2025-12-02T02:31:45.361" v="3342" actId="478"/>
          <ac:spMkLst>
            <pc:docMk/>
            <pc:sldMk cId="646340142" sldId="266"/>
            <ac:spMk id="17" creationId="{2BE5258C-FC09-A7E8-BE2D-996CB2BCA047}"/>
          </ac:spMkLst>
        </pc:spChg>
        <pc:spChg chg="del mod">
          <ac:chgData name="Harshal Patil" userId="1ad620dc-0c40-4592-bf5d-287c6dac61d7" providerId="ADAL" clId="{EB95A40E-1EF1-6C41-9752-E50B66BF8F48}" dt="2025-12-01T22:39:02.779" v="2983" actId="478"/>
          <ac:spMkLst>
            <pc:docMk/>
            <pc:sldMk cId="646340142" sldId="266"/>
            <ac:spMk id="18" creationId="{D857AAD7-D81C-090A-8037-8265EE11BFF2}"/>
          </ac:spMkLst>
        </pc:spChg>
        <pc:spChg chg="mod">
          <ac:chgData name="Harshal Patil" userId="1ad620dc-0c40-4592-bf5d-287c6dac61d7" providerId="ADAL" clId="{EB95A40E-1EF1-6C41-9752-E50B66BF8F48}" dt="2025-12-02T01:32:31.901" v="3259" actId="1076"/>
          <ac:spMkLst>
            <pc:docMk/>
            <pc:sldMk cId="646340142" sldId="266"/>
            <ac:spMk id="19" creationId="{25471A72-F1B2-C584-4BC2-38557E573A60}"/>
          </ac:spMkLst>
        </pc:spChg>
        <pc:spChg chg="mod">
          <ac:chgData name="Harshal Patil" userId="1ad620dc-0c40-4592-bf5d-287c6dac61d7" providerId="ADAL" clId="{EB95A40E-1EF1-6C41-9752-E50B66BF8F48}" dt="2025-12-01T23:48:18.053" v="3009" actId="207"/>
          <ac:spMkLst>
            <pc:docMk/>
            <pc:sldMk cId="646340142" sldId="266"/>
            <ac:spMk id="21" creationId="{7F3C0317-F180-9053-A93A-F82A556F9192}"/>
          </ac:spMkLst>
        </pc:spChg>
        <pc:spChg chg="mod">
          <ac:chgData name="Harshal Patil" userId="1ad620dc-0c40-4592-bf5d-287c6dac61d7" providerId="ADAL" clId="{EB95A40E-1EF1-6C41-9752-E50B66BF8F48}" dt="2025-12-02T02:32:48.567" v="3361" actId="1076"/>
          <ac:spMkLst>
            <pc:docMk/>
            <pc:sldMk cId="646340142" sldId="266"/>
            <ac:spMk id="22" creationId="{1283454C-A197-C129-1DBA-3973E909277B}"/>
          </ac:spMkLst>
        </pc:spChg>
        <pc:spChg chg="mod">
          <ac:chgData name="Harshal Patil" userId="1ad620dc-0c40-4592-bf5d-287c6dac61d7" providerId="ADAL" clId="{EB95A40E-1EF1-6C41-9752-E50B66BF8F48}" dt="2025-12-01T23:48:13.551" v="3008" actId="20577"/>
          <ac:spMkLst>
            <pc:docMk/>
            <pc:sldMk cId="646340142" sldId="266"/>
            <ac:spMk id="23" creationId="{98034B23-A896-230F-A44F-77D9CC85793B}"/>
          </ac:spMkLst>
        </pc:spChg>
        <pc:spChg chg="add del">
          <ac:chgData name="Harshal Patil" userId="1ad620dc-0c40-4592-bf5d-287c6dac61d7" providerId="ADAL" clId="{EB95A40E-1EF1-6C41-9752-E50B66BF8F48}" dt="2025-12-01T22:15:32.350" v="2923" actId="22"/>
          <ac:spMkLst>
            <pc:docMk/>
            <pc:sldMk cId="646340142" sldId="266"/>
            <ac:spMk id="31" creationId="{6A723D2E-3D59-D6DF-98DB-1158FA4E7C42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33" creationId="{21FCBDC6-DF92-E9BF-2C37-7734396B3B73}"/>
          </ac:spMkLst>
        </pc:spChg>
        <pc:spChg chg="mod">
          <ac:chgData name="Harshal Patil" userId="1ad620dc-0c40-4592-bf5d-287c6dac61d7" providerId="ADAL" clId="{EB95A40E-1EF1-6C41-9752-E50B66BF8F48}" dt="2025-12-02T01:31:08.060" v="3258" actId="404"/>
          <ac:spMkLst>
            <pc:docMk/>
            <pc:sldMk cId="646340142" sldId="266"/>
            <ac:spMk id="35" creationId="{9CB2993A-9764-8C87-869A-CFEE5EEBF434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3" creationId="{EA3F66D0-58D4-ACE4-C124-7714DAE2DC35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4" creationId="{44A8D9E9-D427-6292-4CAD-FFBAC6297DB1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6" creationId="{6E263E2D-3829-CD22-6A08-7753B35FDCD5}"/>
          </ac:spMkLst>
        </pc:spChg>
        <pc:spChg chg="del">
          <ac:chgData name="Harshal Patil" userId="1ad620dc-0c40-4592-bf5d-287c6dac61d7" providerId="ADAL" clId="{EB95A40E-1EF1-6C41-9752-E50B66BF8F48}" dt="2025-12-02T00:07:55.654" v="3034" actId="478"/>
          <ac:spMkLst>
            <pc:docMk/>
            <pc:sldMk cId="646340142" sldId="266"/>
            <ac:spMk id="47" creationId="{14764830-5109-1202-A41A-E697F979332F}"/>
          </ac:spMkLst>
        </pc:spChg>
        <pc:spChg chg="add del">
          <ac:chgData name="Harshal Patil" userId="1ad620dc-0c40-4592-bf5d-287c6dac61d7" providerId="ADAL" clId="{EB95A40E-1EF1-6C41-9752-E50B66BF8F48}" dt="2025-12-02T00:27:13.931" v="3066" actId="22"/>
          <ac:spMkLst>
            <pc:docMk/>
            <pc:sldMk cId="646340142" sldId="266"/>
            <ac:spMk id="52" creationId="{D2ED7CE2-FBBF-9B35-3866-135B67A23F41}"/>
          </ac:spMkLst>
        </pc:spChg>
        <pc:spChg chg="add mod">
          <ac:chgData name="Harshal Patil" userId="1ad620dc-0c40-4592-bf5d-287c6dac61d7" providerId="ADAL" clId="{EB95A40E-1EF1-6C41-9752-E50B66BF8F48}" dt="2025-12-02T01:14:01.166" v="3253" actId="1076"/>
          <ac:spMkLst>
            <pc:docMk/>
            <pc:sldMk cId="646340142" sldId="266"/>
            <ac:spMk id="57" creationId="{7CD162E4-4D27-CA0B-902B-B83DA0EA86DD}"/>
          </ac:spMkLst>
        </pc:spChg>
        <pc:spChg chg="add mod">
          <ac:chgData name="Harshal Patil" userId="1ad620dc-0c40-4592-bf5d-287c6dac61d7" providerId="ADAL" clId="{EB95A40E-1EF1-6C41-9752-E50B66BF8F48}" dt="2025-12-02T02:19:32.725" v="3298" actId="1076"/>
          <ac:spMkLst>
            <pc:docMk/>
            <pc:sldMk cId="646340142" sldId="266"/>
            <ac:spMk id="58" creationId="{BF53B171-AC67-8075-34EC-0187D66E8895}"/>
          </ac:spMkLst>
        </pc:spChg>
        <pc:spChg chg="add mod">
          <ac:chgData name="Harshal Patil" userId="1ad620dc-0c40-4592-bf5d-287c6dac61d7" providerId="ADAL" clId="{EB95A40E-1EF1-6C41-9752-E50B66BF8F48}" dt="2025-12-02T00:35:05.817" v="3108"/>
          <ac:spMkLst>
            <pc:docMk/>
            <pc:sldMk cId="646340142" sldId="266"/>
            <ac:spMk id="59" creationId="{A454ED95-0B65-B4AC-E541-95D1F6C1D872}"/>
          </ac:spMkLst>
        </pc:spChg>
        <pc:spChg chg="del mod">
          <ac:chgData name="Harshal Patil" userId="1ad620dc-0c40-4592-bf5d-287c6dac61d7" providerId="ADAL" clId="{EB95A40E-1EF1-6C41-9752-E50B66BF8F48}" dt="2025-12-02T00:08:02.695" v="3037" actId="478"/>
          <ac:spMkLst>
            <pc:docMk/>
            <pc:sldMk cId="646340142" sldId="266"/>
            <ac:spMk id="60" creationId="{084C50BF-10B9-D17E-8CB9-11E2C206C4FF}"/>
          </ac:spMkLst>
        </pc:spChg>
        <pc:spChg chg="del">
          <ac:chgData name="Harshal Patil" userId="1ad620dc-0c40-4592-bf5d-287c6dac61d7" providerId="ADAL" clId="{EB95A40E-1EF1-6C41-9752-E50B66BF8F48}" dt="2025-12-02T00:08:00.183" v="3035" actId="478"/>
          <ac:spMkLst>
            <pc:docMk/>
            <pc:sldMk cId="646340142" sldId="266"/>
            <ac:spMk id="61" creationId="{A6009225-8531-3662-1CC2-F28A9B27D27C}"/>
          </ac:spMkLst>
        </pc:spChg>
        <pc:spChg chg="add mod">
          <ac:chgData name="Harshal Patil" userId="1ad620dc-0c40-4592-bf5d-287c6dac61d7" providerId="ADAL" clId="{EB95A40E-1EF1-6C41-9752-E50B66BF8F48}" dt="2025-12-02T00:38:56.250" v="3131" actId="20577"/>
          <ac:spMkLst>
            <pc:docMk/>
            <pc:sldMk cId="646340142" sldId="266"/>
            <ac:spMk id="62" creationId="{4542DC04-FB6A-226E-69C9-08771EE63A2C}"/>
          </ac:spMkLst>
        </pc:spChg>
        <pc:spChg chg="add mod">
          <ac:chgData name="Harshal Patil" userId="1ad620dc-0c40-4592-bf5d-287c6dac61d7" providerId="ADAL" clId="{EB95A40E-1EF1-6C41-9752-E50B66BF8F48}" dt="2025-12-02T00:42:06.366" v="3143"/>
          <ac:spMkLst>
            <pc:docMk/>
            <pc:sldMk cId="646340142" sldId="266"/>
            <ac:spMk id="63" creationId="{0BFC7A9C-09BF-5677-EC0F-6C2711883F05}"/>
          </ac:spMkLst>
        </pc:spChg>
        <pc:spChg chg="del mod">
          <ac:chgData name="Harshal Patil" userId="1ad620dc-0c40-4592-bf5d-287c6dac61d7" providerId="ADAL" clId="{EB95A40E-1EF1-6C41-9752-E50B66BF8F48}" dt="2025-12-02T00:38:53.383" v="3129" actId="478"/>
          <ac:spMkLst>
            <pc:docMk/>
            <pc:sldMk cId="646340142" sldId="266"/>
            <ac:spMk id="135" creationId="{54D4207A-90CE-842D-55B4-9B480D599261}"/>
          </ac:spMkLst>
        </pc:spChg>
        <pc:spChg chg="del mod">
          <ac:chgData name="Harshal Patil" userId="1ad620dc-0c40-4592-bf5d-287c6dac61d7" providerId="ADAL" clId="{EB95A40E-1EF1-6C41-9752-E50B66BF8F48}" dt="2025-12-01T22:17:57.835" v="2960" actId="478"/>
          <ac:spMkLst>
            <pc:docMk/>
            <pc:sldMk cId="646340142" sldId="266"/>
            <ac:spMk id="137" creationId="{C212D204-9D54-965F-FE5B-AAF74AABED80}"/>
          </ac:spMkLst>
        </pc:spChg>
        <pc:spChg chg="mod">
          <ac:chgData name="Harshal Patil" userId="1ad620dc-0c40-4592-bf5d-287c6dac61d7" providerId="ADAL" clId="{EB95A40E-1EF1-6C41-9752-E50B66BF8F48}" dt="2025-12-02T01:34:22.054" v="3293" actId="1036"/>
          <ac:spMkLst>
            <pc:docMk/>
            <pc:sldMk cId="646340142" sldId="266"/>
            <ac:spMk id="145" creationId="{3BF3AC6A-0ECE-00FF-E119-12E5EB83F6A6}"/>
          </ac:spMkLst>
        </pc:spChg>
        <pc:spChg chg="del mod">
          <ac:chgData name="Harshal Patil" userId="1ad620dc-0c40-4592-bf5d-287c6dac61d7" providerId="ADAL" clId="{EB95A40E-1EF1-6C41-9752-E50B66BF8F48}" dt="2025-12-02T02:29:00.272" v="3323" actId="478"/>
          <ac:spMkLst>
            <pc:docMk/>
            <pc:sldMk cId="646340142" sldId="266"/>
            <ac:spMk id="147" creationId="{AD70EADA-2D0A-1770-F989-E7B06378155D}"/>
          </ac:spMkLst>
        </pc:spChg>
        <pc:spChg chg="mod">
          <ac:chgData name="Harshal Patil" userId="1ad620dc-0c40-4592-bf5d-287c6dac61d7" providerId="ADAL" clId="{EB95A40E-1EF1-6C41-9752-E50B66BF8F48}" dt="2025-12-01T22:23:12.954" v="2979" actId="20577"/>
          <ac:spMkLst>
            <pc:docMk/>
            <pc:sldMk cId="646340142" sldId="266"/>
            <ac:spMk id="153" creationId="{0539B289-965A-E916-7EFB-7C0EB679CA21}"/>
          </ac:spMkLst>
        </pc:spChg>
        <pc:spChg chg="mod">
          <ac:chgData name="Harshal Patil" userId="1ad620dc-0c40-4592-bf5d-287c6dac61d7" providerId="ADAL" clId="{EB95A40E-1EF1-6C41-9752-E50B66BF8F48}" dt="2025-12-02T02:57:03.826" v="3488" actId="1076"/>
          <ac:spMkLst>
            <pc:docMk/>
            <pc:sldMk cId="646340142" sldId="266"/>
            <ac:spMk id="154" creationId="{B00B70F7-D936-E3F9-0D32-6C153D3F7E68}"/>
          </ac:spMkLst>
        </pc:spChg>
        <pc:spChg chg="add del mod">
          <ac:chgData name="Harshal Patil" userId="1ad620dc-0c40-4592-bf5d-287c6dac61d7" providerId="ADAL" clId="{EB95A40E-1EF1-6C41-9752-E50B66BF8F48}" dt="2025-12-02T00:46:11.971" v="3209" actId="478"/>
          <ac:spMkLst>
            <pc:docMk/>
            <pc:sldMk cId="646340142" sldId="266"/>
            <ac:spMk id="4096" creationId="{F3127C8B-96DB-8BC6-DF90-09805A1B6C1D}"/>
          </ac:spMkLst>
        </pc:spChg>
        <pc:spChg chg="add mod">
          <ac:chgData name="Harshal Patil" userId="1ad620dc-0c40-4592-bf5d-287c6dac61d7" providerId="ADAL" clId="{EB95A40E-1EF1-6C41-9752-E50B66BF8F48}" dt="2025-12-02T02:57:10.053" v="3489" actId="1076"/>
          <ac:spMkLst>
            <pc:docMk/>
            <pc:sldMk cId="646340142" sldId="266"/>
            <ac:spMk id="4097" creationId="{311E811B-B0FC-EE31-E5DC-CEDAFF3B7257}"/>
          </ac:spMkLst>
        </pc:spChg>
        <pc:grpChg chg="add mod">
          <ac:chgData name="Harshal Patil" userId="1ad620dc-0c40-4592-bf5d-287c6dac61d7" providerId="ADAL" clId="{EB95A40E-1EF1-6C41-9752-E50B66BF8F48}" dt="2025-12-02T01:35:24.395" v="3295" actId="1076"/>
          <ac:grpSpMkLst>
            <pc:docMk/>
            <pc:sldMk cId="646340142" sldId="266"/>
            <ac:grpSpMk id="4116" creationId="{1B84CB00-C1AF-ACE5-AA00-51C17351887E}"/>
          </ac:grpSpMkLst>
        </pc:grpChg>
        <pc:grpChg chg="add mod">
          <ac:chgData name="Harshal Patil" userId="1ad620dc-0c40-4592-bf5d-287c6dac61d7" providerId="ADAL" clId="{EB95A40E-1EF1-6C41-9752-E50B66BF8F48}" dt="2025-12-02T02:33:41.125" v="3423" actId="1035"/>
          <ac:grpSpMkLst>
            <pc:docMk/>
            <pc:sldMk cId="646340142" sldId="266"/>
            <ac:grpSpMk id="4117" creationId="{E6E994D7-63D7-123B-4C89-ED58F7433071}"/>
          </ac:grpSpMkLst>
        </pc:grpChg>
        <pc:grpChg chg="add mod">
          <ac:chgData name="Harshal Patil" userId="1ad620dc-0c40-4592-bf5d-287c6dac61d7" providerId="ADAL" clId="{EB95A40E-1EF1-6C41-9752-E50B66BF8F48}" dt="2025-12-02T02:57:03.826" v="3488" actId="1076"/>
          <ac:grpSpMkLst>
            <pc:docMk/>
            <pc:sldMk cId="646340142" sldId="266"/>
            <ac:grpSpMk id="4118" creationId="{55AAEEAA-2C14-9D20-321D-960E8239AD73}"/>
          </ac:grpSpMkLst>
        </pc:grpChg>
        <pc:grpChg chg="add mod">
          <ac:chgData name="Harshal Patil" userId="1ad620dc-0c40-4592-bf5d-287c6dac61d7" providerId="ADAL" clId="{EB95A40E-1EF1-6C41-9752-E50B66BF8F48}" dt="2025-12-02T02:34:18.103" v="3456" actId="1035"/>
          <ac:grpSpMkLst>
            <pc:docMk/>
            <pc:sldMk cId="646340142" sldId="266"/>
            <ac:grpSpMk id="4120" creationId="{DB06D831-94B6-8CE0-E2AF-9C92C54C6F64}"/>
          </ac:grpSpMkLst>
        </pc:grpChg>
        <pc:grpChg chg="add mod">
          <ac:chgData name="Harshal Patil" userId="1ad620dc-0c40-4592-bf5d-287c6dac61d7" providerId="ADAL" clId="{EB95A40E-1EF1-6C41-9752-E50B66BF8F48}" dt="2025-12-02T02:57:03.826" v="3488" actId="1076"/>
          <ac:grpSpMkLst>
            <pc:docMk/>
            <pc:sldMk cId="646340142" sldId="266"/>
            <ac:grpSpMk id="4125" creationId="{AAEFDACF-A477-2DBF-39D1-2E166E909773}"/>
          </ac:grpSpMkLst>
        </pc:grp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7" creationId="{FC7B4DB8-B3F6-43AA-015B-895E8BCC24A4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9" creationId="{6D2B1B2E-8D3E-7B0F-6A66-2AB2EA9427E6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10" creationId="{6DD62F1A-C4A1-20CF-6C1F-DB518436A06B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12" creationId="{A0E2070C-E5C9-ADEF-C88A-B4D030A73439}"/>
          </ac:picMkLst>
        </pc:picChg>
        <pc:picChg chg="del mod">
          <ac:chgData name="Harshal Patil" userId="1ad620dc-0c40-4592-bf5d-287c6dac61d7" providerId="ADAL" clId="{EB95A40E-1EF1-6C41-9752-E50B66BF8F48}" dt="2025-12-02T02:31:43.705" v="3341" actId="478"/>
          <ac:picMkLst>
            <pc:docMk/>
            <pc:sldMk cId="646340142" sldId="266"/>
            <ac:picMk id="20" creationId="{7BC1821F-ABB9-15C9-F959-DD9B8E64A7AD}"/>
          </ac:picMkLst>
        </pc:picChg>
        <pc:picChg chg="mod">
          <ac:chgData name="Harshal Patil" userId="1ad620dc-0c40-4592-bf5d-287c6dac61d7" providerId="ADAL" clId="{EB95A40E-1EF1-6C41-9752-E50B66BF8F48}" dt="2025-12-02T01:33:54.776" v="3284" actId="1038"/>
          <ac:picMkLst>
            <pc:docMk/>
            <pc:sldMk cId="646340142" sldId="266"/>
            <ac:picMk id="24" creationId="{5D58E433-0B76-7023-D783-F258408F592B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25" creationId="{30EE9D67-D4EC-47D0-F990-EA5A8A76965A}"/>
          </ac:picMkLst>
        </pc:picChg>
        <pc:picChg chg="mod">
          <ac:chgData name="Harshal Patil" userId="1ad620dc-0c40-4592-bf5d-287c6dac61d7" providerId="ADAL" clId="{EB95A40E-1EF1-6C41-9752-E50B66BF8F48}" dt="2025-12-02T00:59:19.323" v="3244" actId="1076"/>
          <ac:picMkLst>
            <pc:docMk/>
            <pc:sldMk cId="646340142" sldId="266"/>
            <ac:picMk id="27" creationId="{82C54BF9-7ABA-D1DC-9F21-7D6FDDB7D87A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28" creationId="{B11B6F4D-7DFF-6C7C-3B7D-67438BA74511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30" creationId="{86BA27AD-58CD-52EA-BB4A-E541E975CD09}"/>
          </ac:picMkLst>
        </pc:picChg>
        <pc:picChg chg="mod">
          <ac:chgData name="Harshal Patil" userId="1ad620dc-0c40-4592-bf5d-287c6dac61d7" providerId="ADAL" clId="{EB95A40E-1EF1-6C41-9752-E50B66BF8F48}" dt="2025-12-01T22:16:32.950" v="2942" actId="14100"/>
          <ac:picMkLst>
            <pc:docMk/>
            <pc:sldMk cId="646340142" sldId="266"/>
            <ac:picMk id="39" creationId="{8CEBECE1-24BB-9536-15D4-B7D9B7EBFD9B}"/>
          </ac:picMkLst>
        </pc:picChg>
        <pc:picChg chg="mod">
          <ac:chgData name="Harshal Patil" userId="1ad620dc-0c40-4592-bf5d-287c6dac61d7" providerId="ADAL" clId="{EB95A40E-1EF1-6C41-9752-E50B66BF8F48}" dt="2025-12-02T02:34:32.851" v="3459" actId="14100"/>
          <ac:picMkLst>
            <pc:docMk/>
            <pc:sldMk cId="646340142" sldId="266"/>
            <ac:picMk id="41" creationId="{D7DA8FDD-F448-E407-485F-AC21938FF0A0}"/>
          </ac:picMkLst>
        </pc:picChg>
        <pc:picChg chg="add del mod">
          <ac:chgData name="Harshal Patil" userId="1ad620dc-0c40-4592-bf5d-287c6dac61d7" providerId="ADAL" clId="{EB95A40E-1EF1-6C41-9752-E50B66BF8F48}" dt="2025-12-02T00:25:56.048" v="3057" actId="478"/>
          <ac:picMkLst>
            <pc:docMk/>
            <pc:sldMk cId="646340142" sldId="266"/>
            <ac:picMk id="42" creationId="{59A282F8-7EB2-6A3D-115E-91E92C2403CD}"/>
          </ac:picMkLst>
        </pc:picChg>
        <pc:picChg chg="add del mod">
          <ac:chgData name="Harshal Patil" userId="1ad620dc-0c40-4592-bf5d-287c6dac61d7" providerId="ADAL" clId="{EB95A40E-1EF1-6C41-9752-E50B66BF8F48}" dt="2025-12-02T00:58:32.013" v="3225" actId="478"/>
          <ac:picMkLst>
            <pc:docMk/>
            <pc:sldMk cId="646340142" sldId="266"/>
            <ac:picMk id="49" creationId="{142FFD57-CDC3-6388-5F04-276147161AFA}"/>
          </ac:picMkLst>
        </pc:picChg>
        <pc:picChg chg="add mod modCrop">
          <ac:chgData name="Harshal Patil" userId="1ad620dc-0c40-4592-bf5d-287c6dac61d7" providerId="ADAL" clId="{EB95A40E-1EF1-6C41-9752-E50B66BF8F48}" dt="2025-12-02T01:13:37.633" v="3251" actId="14100"/>
          <ac:picMkLst>
            <pc:docMk/>
            <pc:sldMk cId="646340142" sldId="266"/>
            <ac:picMk id="56" creationId="{C3EA389F-A1F0-26CA-EC4C-6DC7A64CBF8D}"/>
          </ac:picMkLst>
        </pc:picChg>
        <pc:picChg chg="add mod">
          <ac:chgData name="Harshal Patil" userId="1ad620dc-0c40-4592-bf5d-287c6dac61d7" providerId="ADAL" clId="{EB95A40E-1EF1-6C41-9752-E50B66BF8F48}" dt="2025-12-02T00:08:04.648" v="3040" actId="1076"/>
          <ac:picMkLst>
            <pc:docMk/>
            <pc:sldMk cId="646340142" sldId="266"/>
            <ac:picMk id="1026" creationId="{2938DC4E-88D4-565A-492D-452A1D14ECAC}"/>
          </ac:picMkLst>
        </pc:picChg>
        <pc:picChg chg="add del mod">
          <ac:chgData name="Harshal Patil" userId="1ad620dc-0c40-4592-bf5d-287c6dac61d7" providerId="ADAL" clId="{EB95A40E-1EF1-6C41-9752-E50B66BF8F48}" dt="2025-12-02T00:27:13.053" v="3064" actId="478"/>
          <ac:picMkLst>
            <pc:docMk/>
            <pc:sldMk cId="646340142" sldId="266"/>
            <ac:picMk id="1028" creationId="{8117E1B7-CD33-824B-FD74-EA06CB4BF05F}"/>
          </ac:picMkLst>
        </pc:picChg>
        <pc:picChg chg="add del mod">
          <ac:chgData name="Harshal Patil" userId="1ad620dc-0c40-4592-bf5d-287c6dac61d7" providerId="ADAL" clId="{EB95A40E-1EF1-6C41-9752-E50B66BF8F48}" dt="2025-12-02T02:31:53.021" v="3346" actId="478"/>
          <ac:picMkLst>
            <pc:docMk/>
            <pc:sldMk cId="646340142" sldId="266"/>
            <ac:picMk id="1030" creationId="{55DE721C-2C62-0A23-7D81-C3F2B970D72A}"/>
          </ac:picMkLst>
        </pc:picChg>
        <pc:picChg chg="add del mod">
          <ac:chgData name="Harshal Patil" userId="1ad620dc-0c40-4592-bf5d-287c6dac61d7" providerId="ADAL" clId="{EB95A40E-1EF1-6C41-9752-E50B66BF8F48}" dt="2025-12-02T02:39:06.210" v="3475" actId="478"/>
          <ac:picMkLst>
            <pc:docMk/>
            <pc:sldMk cId="646340142" sldId="266"/>
            <ac:picMk id="1032" creationId="{FF5F27BC-FCB9-0CA1-E826-CC33A7B6CAD2}"/>
          </ac:picMkLst>
        </pc:picChg>
        <pc:picChg chg="add mod">
          <ac:chgData name="Harshal Patil" userId="1ad620dc-0c40-4592-bf5d-287c6dac61d7" providerId="ADAL" clId="{EB95A40E-1EF1-6C41-9752-E50B66BF8F48}" dt="2025-12-02T02:57:03.826" v="3488" actId="1076"/>
          <ac:picMkLst>
            <pc:docMk/>
            <pc:sldMk cId="646340142" sldId="266"/>
            <ac:picMk id="1034" creationId="{FA0BDAD1-7E08-7C3F-EA09-E59CD49E1E84}"/>
          </ac:picMkLst>
        </pc:picChg>
        <pc:picChg chg="del">
          <ac:chgData name="Harshal Patil" userId="1ad620dc-0c40-4592-bf5d-287c6dac61d7" providerId="ADAL" clId="{EB95A40E-1EF1-6C41-9752-E50B66BF8F48}" dt="2025-12-02T00:07:46.776" v="3029" actId="478"/>
          <ac:picMkLst>
            <pc:docMk/>
            <pc:sldMk cId="646340142" sldId="266"/>
            <ac:picMk id="1038" creationId="{69595695-33AB-383D-4538-36966AF368B1}"/>
          </ac:picMkLst>
        </pc:picChg>
        <pc:picChg chg="del mod">
          <ac:chgData name="Harshal Patil" userId="1ad620dc-0c40-4592-bf5d-287c6dac61d7" providerId="ADAL" clId="{EB95A40E-1EF1-6C41-9752-E50B66BF8F48}" dt="2025-12-02T00:28:35.285" v="3085" actId="478"/>
          <ac:picMkLst>
            <pc:docMk/>
            <pc:sldMk cId="646340142" sldId="266"/>
            <ac:picMk id="1040" creationId="{29821D77-4C76-D043-E12B-78F6C4E517AB}"/>
          </ac:picMkLst>
        </pc:picChg>
        <pc:picChg chg="add del mod">
          <ac:chgData name="Harshal Patil" userId="1ad620dc-0c40-4592-bf5d-287c6dac61d7" providerId="ADAL" clId="{EB95A40E-1EF1-6C41-9752-E50B66BF8F48}" dt="2025-12-02T01:13:20.733" v="3245" actId="478"/>
          <ac:picMkLst>
            <pc:docMk/>
            <pc:sldMk cId="646340142" sldId="266"/>
            <ac:picMk id="4103" creationId="{C9CEE396-196F-7B05-A04E-2A7C07C4ECDB}"/>
          </ac:picMkLst>
        </pc:picChg>
        <pc:picChg chg="del">
          <ac:chgData name="Harshal Patil" userId="1ad620dc-0c40-4592-bf5d-287c6dac61d7" providerId="ADAL" clId="{EB95A40E-1EF1-6C41-9752-E50B66BF8F48}" dt="2025-12-01T22:17:54.595" v="2957" actId="478"/>
          <ac:picMkLst>
            <pc:docMk/>
            <pc:sldMk cId="646340142" sldId="266"/>
            <ac:picMk id="4104" creationId="{55F14E64-7130-EC2C-D9AB-F6986CCB3964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4106" creationId="{BAD3E066-88B7-833F-D4EB-CA788448FBBA}"/>
          </ac:picMkLst>
        </pc:picChg>
        <pc:picChg chg="add mod">
          <ac:chgData name="Harshal Patil" userId="1ad620dc-0c40-4592-bf5d-287c6dac61d7" providerId="ADAL" clId="{EB95A40E-1EF1-6C41-9752-E50B66BF8F48}" dt="2025-12-02T01:13:30.736" v="3250" actId="14100"/>
          <ac:picMkLst>
            <pc:docMk/>
            <pc:sldMk cId="646340142" sldId="266"/>
            <ac:picMk id="4107" creationId="{D7953457-D37C-8913-D514-3B2C68BF480A}"/>
          </ac:picMkLst>
        </pc:picChg>
        <pc:picChg chg="mod">
          <ac:chgData name="Harshal Patil" userId="1ad620dc-0c40-4592-bf5d-287c6dac61d7" providerId="ADAL" clId="{EB95A40E-1EF1-6C41-9752-E50B66BF8F48}" dt="2025-12-02T01:35:24.395" v="3295" actId="1076"/>
          <ac:picMkLst>
            <pc:docMk/>
            <pc:sldMk cId="646340142" sldId="266"/>
            <ac:picMk id="4108" creationId="{7CCDB87B-241F-795B-3FA7-FF99FED61577}"/>
          </ac:picMkLst>
        </pc:picChg>
        <pc:picChg chg="del mod">
          <ac:chgData name="Harshal Patil" userId="1ad620dc-0c40-4592-bf5d-287c6dac61d7" providerId="ADAL" clId="{EB95A40E-1EF1-6C41-9752-E50B66BF8F48}" dt="2025-12-02T00:28:37.412" v="3086" actId="478"/>
          <ac:picMkLst>
            <pc:docMk/>
            <pc:sldMk cId="646340142" sldId="266"/>
            <ac:picMk id="4123" creationId="{EDA9B1AE-26AA-1D8E-0509-6A16B73DE5F8}"/>
          </ac:picMkLst>
        </pc:picChg>
        <pc:cxnChg chg="add mod">
          <ac:chgData name="Harshal Patil" userId="1ad620dc-0c40-4592-bf5d-287c6dac61d7" providerId="ADAL" clId="{EB95A40E-1EF1-6C41-9752-E50B66BF8F48}" dt="2025-12-02T01:33:04.237" v="3272" actId="692"/>
          <ac:cxnSpMkLst>
            <pc:docMk/>
            <pc:sldMk cId="646340142" sldId="266"/>
            <ac:cxnSpMk id="36" creationId="{377B81DF-CC68-EBE5-4935-B4AEA37011D6}"/>
          </ac:cxnSpMkLst>
        </pc:cxnChg>
        <pc:cxnChg chg="del mod">
          <ac:chgData name="Harshal Patil" userId="1ad620dc-0c40-4592-bf5d-287c6dac61d7" providerId="ADAL" clId="{EB95A40E-1EF1-6C41-9752-E50B66BF8F48}" dt="2025-12-02T00:58:42.351" v="3230" actId="478"/>
          <ac:cxnSpMkLst>
            <pc:docMk/>
            <pc:sldMk cId="646340142" sldId="266"/>
            <ac:cxnSpMk id="45" creationId="{EDD2A43D-009B-7C8B-1DF5-9B7C0587C152}"/>
          </ac:cxnSpMkLst>
        </pc:cxnChg>
        <pc:cxnChg chg="del mod">
          <ac:chgData name="Harshal Patil" userId="1ad620dc-0c40-4592-bf5d-287c6dac61d7" providerId="ADAL" clId="{EB95A40E-1EF1-6C41-9752-E50B66BF8F48}" dt="2025-12-01T22:18:40.094" v="2971" actId="478"/>
          <ac:cxnSpMkLst>
            <pc:docMk/>
            <pc:sldMk cId="646340142" sldId="266"/>
            <ac:cxnSpMk id="50" creationId="{FC5427F6-55BA-CE29-474B-28CD792C651D}"/>
          </ac:cxnSpMkLst>
        </pc:cxnChg>
        <pc:cxnChg chg="del mod">
          <ac:chgData name="Harshal Patil" userId="1ad620dc-0c40-4592-bf5d-287c6dac61d7" providerId="ADAL" clId="{EB95A40E-1EF1-6C41-9752-E50B66BF8F48}" dt="2025-12-02T02:32:06.356" v="3353" actId="478"/>
          <ac:cxnSpMkLst>
            <pc:docMk/>
            <pc:sldMk cId="646340142" sldId="266"/>
            <ac:cxnSpMk id="141" creationId="{6DBA8036-BCBF-6708-9F38-3B28FA86DC23}"/>
          </ac:cxnSpMkLst>
        </pc:cxnChg>
        <pc:cxnChg chg="mod">
          <ac:chgData name="Harshal Patil" userId="1ad620dc-0c40-4592-bf5d-287c6dac61d7" providerId="ADAL" clId="{EB95A40E-1EF1-6C41-9752-E50B66BF8F48}" dt="2025-12-02T02:57:03.826" v="3488" actId="1076"/>
          <ac:cxnSpMkLst>
            <pc:docMk/>
            <pc:sldMk cId="646340142" sldId="266"/>
            <ac:cxnSpMk id="144" creationId="{F64E6AFC-F77A-F1D5-8ACF-73C60E795566}"/>
          </ac:cxnSpMkLst>
        </pc:cxnChg>
        <pc:cxnChg chg="mod">
          <ac:chgData name="Harshal Patil" userId="1ad620dc-0c40-4592-bf5d-287c6dac61d7" providerId="ADAL" clId="{EB95A40E-1EF1-6C41-9752-E50B66BF8F48}" dt="2025-12-02T02:34:45.551" v="3469" actId="1036"/>
          <ac:cxnSpMkLst>
            <pc:docMk/>
            <pc:sldMk cId="646340142" sldId="266"/>
            <ac:cxnSpMk id="150" creationId="{E7326BA6-2228-28A1-7EF4-C2004E1C64D8}"/>
          </ac:cxnSpMkLst>
        </pc:cxnChg>
        <pc:cxnChg chg="del mod">
          <ac:chgData name="Harshal Patil" userId="1ad620dc-0c40-4592-bf5d-287c6dac61d7" providerId="ADAL" clId="{EB95A40E-1EF1-6C41-9752-E50B66BF8F48}" dt="2025-12-02T01:33:26.037" v="3274" actId="478"/>
          <ac:cxnSpMkLst>
            <pc:docMk/>
            <pc:sldMk cId="646340142" sldId="266"/>
            <ac:cxnSpMk id="4098" creationId="{4F945C77-55C4-18D4-F70D-4B9FA771629B}"/>
          </ac:cxnSpMkLst>
        </pc:cxnChg>
        <pc:cxnChg chg="del">
          <ac:chgData name="Harshal Patil" userId="1ad620dc-0c40-4592-bf5d-287c6dac61d7" providerId="ADAL" clId="{EB95A40E-1EF1-6C41-9752-E50B66BF8F48}" dt="2025-12-02T01:33:42.652" v="3280" actId="478"/>
          <ac:cxnSpMkLst>
            <pc:docMk/>
            <pc:sldMk cId="646340142" sldId="266"/>
            <ac:cxnSpMk id="4100" creationId="{8FCBEBB9-01F0-C1DA-DB29-3159B2DE45E0}"/>
          </ac:cxnSpMkLst>
        </pc:cxnChg>
        <pc:cxnChg chg="add mod">
          <ac:chgData name="Harshal Patil" userId="1ad620dc-0c40-4592-bf5d-287c6dac61d7" providerId="ADAL" clId="{EB95A40E-1EF1-6C41-9752-E50B66BF8F48}" dt="2025-12-02T01:34:03.186" v="3286" actId="1076"/>
          <ac:cxnSpMkLst>
            <pc:docMk/>
            <pc:sldMk cId="646340142" sldId="266"/>
            <ac:cxnSpMk id="4111" creationId="{5E13E458-A0DC-3FE2-8043-7728C399D9E5}"/>
          </ac:cxnSpMkLst>
        </pc:cxnChg>
        <pc:cxnChg chg="mod">
          <ac:chgData name="Harshal Patil" userId="1ad620dc-0c40-4592-bf5d-287c6dac61d7" providerId="ADAL" clId="{EB95A40E-1EF1-6C41-9752-E50B66BF8F48}" dt="2025-12-02T02:57:16.218" v="3492" actId="1035"/>
          <ac:cxnSpMkLst>
            <pc:docMk/>
            <pc:sldMk cId="646340142" sldId="266"/>
            <ac:cxnSpMk id="4114" creationId="{003CC674-3B1B-C963-6463-D3918E3224EA}"/>
          </ac:cxnSpMkLst>
        </pc:cxnChg>
        <pc:cxnChg chg="add mod">
          <ac:chgData name="Harshal Patil" userId="1ad620dc-0c40-4592-bf5d-287c6dac61d7" providerId="ADAL" clId="{EB95A40E-1EF1-6C41-9752-E50B66BF8F48}" dt="2025-12-02T01:33:58.579" v="3285" actId="1076"/>
          <ac:cxnSpMkLst>
            <pc:docMk/>
            <pc:sldMk cId="646340142" sldId="266"/>
            <ac:cxnSpMk id="4115" creationId="{D4BD9ABC-5CAF-48A2-0754-1E32897B09C7}"/>
          </ac:cxnSpMkLst>
        </pc:cxnChg>
        <pc:cxnChg chg="add mod">
          <ac:chgData name="Harshal Patil" userId="1ad620dc-0c40-4592-bf5d-287c6dac61d7" providerId="ADAL" clId="{EB95A40E-1EF1-6C41-9752-E50B66BF8F48}" dt="2025-12-02T02:38:03.036" v="3474" actId="1076"/>
          <ac:cxnSpMkLst>
            <pc:docMk/>
            <pc:sldMk cId="646340142" sldId="266"/>
            <ac:cxnSpMk id="4121" creationId="{32162F5E-6D5C-21DF-D0DA-55676CE7F099}"/>
          </ac:cxnSpMkLst>
        </pc:cxnChg>
        <pc:cxnChg chg="add mod">
          <ac:chgData name="Harshal Patil" userId="1ad620dc-0c40-4592-bf5d-287c6dac61d7" providerId="ADAL" clId="{EB95A40E-1EF1-6C41-9752-E50B66BF8F48}" dt="2025-12-02T02:39:06.443" v="3476"/>
          <ac:cxnSpMkLst>
            <pc:docMk/>
            <pc:sldMk cId="646340142" sldId="266"/>
            <ac:cxnSpMk id="4122" creationId="{827493AA-ED03-B5E1-A5AF-494744E912BF}"/>
          </ac:cxnSpMkLst>
        </pc:cxnChg>
        <pc:cxnChg chg="add mod">
          <ac:chgData name="Harshal Patil" userId="1ad620dc-0c40-4592-bf5d-287c6dac61d7" providerId="ADAL" clId="{EB95A40E-1EF1-6C41-9752-E50B66BF8F48}" dt="2025-12-02T02:39:10.779" v="3477"/>
          <ac:cxnSpMkLst>
            <pc:docMk/>
            <pc:sldMk cId="646340142" sldId="266"/>
            <ac:cxnSpMk id="4124" creationId="{543E4089-05BA-58D0-331E-CE560542FBA9}"/>
          </ac:cxnSpMkLst>
        </pc:cxnChg>
      </pc:sldChg>
    </pc:docChg>
  </pc:docChgLst>
  <pc:docChgLst>
    <pc:chgData name="Avipsa Bhujabal" userId="S::avipsabh@buffalo.edu::9face2cf-1f95-4ea5-9572-b25f7ae8453f" providerId="AD" clId="Web-{8E2DB105-65F6-1BE5-449D-613B1BAA745E}"/>
    <pc:docChg chg="modSld">
      <pc:chgData name="Avipsa Bhujabal" userId="S::avipsabh@buffalo.edu::9face2cf-1f95-4ea5-9572-b25f7ae8453f" providerId="AD" clId="Web-{8E2DB105-65F6-1BE5-449D-613B1BAA745E}" dt="2025-11-25T22:46:58.049" v="305" actId="14100"/>
      <pc:docMkLst>
        <pc:docMk/>
      </pc:docMkLst>
    </pc:docChg>
  </pc:docChgLst>
  <pc:docChgLst>
    <pc:chgData name="Avipsa Bhujabal" userId="S::avipsabh@buffalo.edu::9face2cf-1f95-4ea5-9572-b25f7ae8453f" providerId="AD" clId="Web-{76132F11-08A9-59D4-F6CD-4423D6783350}"/>
    <pc:docChg chg="modSld">
      <pc:chgData name="Avipsa Bhujabal" userId="S::avipsabh@buffalo.edu::9face2cf-1f95-4ea5-9572-b25f7ae8453f" providerId="AD" clId="Web-{76132F11-08A9-59D4-F6CD-4423D6783350}" dt="2025-12-02T01:13:27.520" v="4" actId="20577"/>
      <pc:docMkLst>
        <pc:docMk/>
      </pc:docMkLst>
      <pc:sldChg chg="modSp">
        <pc:chgData name="Avipsa Bhujabal" userId="S::avipsabh@buffalo.edu::9face2cf-1f95-4ea5-9572-b25f7ae8453f" providerId="AD" clId="Web-{76132F11-08A9-59D4-F6CD-4423D6783350}" dt="2025-12-02T01:13:27.520" v="4" actId="20577"/>
        <pc:sldMkLst>
          <pc:docMk/>
          <pc:sldMk cId="646340142" sldId="266"/>
        </pc:sldMkLst>
        <pc:spChg chg="mod">
          <ac:chgData name="Avipsa Bhujabal" userId="S::avipsabh@buffalo.edu::9face2cf-1f95-4ea5-9572-b25f7ae8453f" providerId="AD" clId="Web-{76132F11-08A9-59D4-F6CD-4423D6783350}" dt="2025-12-02T01:08:44.798" v="0" actId="20577"/>
          <ac:spMkLst>
            <pc:docMk/>
            <pc:sldMk cId="646340142" sldId="266"/>
            <ac:spMk id="8" creationId="{FD24D9A5-E439-6C22-FED7-557EE7706248}"/>
          </ac:spMkLst>
        </pc:spChg>
        <pc:spChg chg="mod">
          <ac:chgData name="Avipsa Bhujabal" userId="S::avipsabh@buffalo.edu::9face2cf-1f95-4ea5-9572-b25f7ae8453f" providerId="AD" clId="Web-{76132F11-08A9-59D4-F6CD-4423D6783350}" dt="2025-12-02T01:13:27.520" v="4" actId="20577"/>
          <ac:spMkLst>
            <pc:docMk/>
            <pc:sldMk cId="646340142" sldId="266"/>
            <ac:spMk id="145" creationId="{3BF3AC6A-0ECE-00FF-E119-12E5EB83F6A6}"/>
          </ac:spMkLst>
        </pc:spChg>
        <pc:picChg chg="mod">
          <ac:chgData name="Avipsa Bhujabal" userId="S::avipsabh@buffalo.edu::9face2cf-1f95-4ea5-9572-b25f7ae8453f" providerId="AD" clId="Web-{76132F11-08A9-59D4-F6CD-4423D6783350}" dt="2025-12-02T01:11:33.144" v="3" actId="1076"/>
          <ac:picMkLst>
            <pc:docMk/>
            <pc:sldMk cId="646340142" sldId="266"/>
            <ac:picMk id="20" creationId="{7BC1821F-ABB9-15C9-F959-DD9B8E64A7AD}"/>
          </ac:picMkLst>
        </pc:picChg>
      </pc:sldChg>
    </pc:docChg>
  </pc:docChgLst>
  <pc:docChgLst>
    <pc:chgData name="Aarushi Jugran" userId="S::aarushij@buffalo.edu::cc511ac8-957d-4fa8-a7c1-9f9ed783130b" providerId="AD" clId="Web-{AE928B98-093B-B215-BB4E-2644AA90F8CA}"/>
    <pc:docChg chg="modSld">
      <pc:chgData name="Aarushi Jugran" userId="S::aarushij@buffalo.edu::cc511ac8-957d-4fa8-a7c1-9f9ed783130b" providerId="AD" clId="Web-{AE928B98-093B-B215-BB4E-2644AA90F8CA}" dt="2025-11-26T01:37:25.102" v="11" actId="1076"/>
      <pc:docMkLst>
        <pc:docMk/>
      </pc:docMkLst>
      <pc:sldChg chg="delSp modSp">
        <pc:chgData name="Aarushi Jugran" userId="S::aarushij@buffalo.edu::cc511ac8-957d-4fa8-a7c1-9f9ed783130b" providerId="AD" clId="Web-{AE928B98-093B-B215-BB4E-2644AA90F8CA}" dt="2025-11-26T01:37:25.102" v="11" actId="1076"/>
        <pc:sldMkLst>
          <pc:docMk/>
          <pc:sldMk cId="4096880257" sldId="265"/>
        </pc:sldMkLst>
        <pc:spChg chg="mod">
          <ac:chgData name="Aarushi Jugran" userId="S::aarushij@buffalo.edu::cc511ac8-957d-4fa8-a7c1-9f9ed783130b" providerId="AD" clId="Web-{AE928B98-093B-B215-BB4E-2644AA90F8CA}" dt="2025-11-26T01:35:32.302" v="4" actId="20577"/>
          <ac:spMkLst>
            <pc:docMk/>
            <pc:sldMk cId="4096880257" sldId="265"/>
            <ac:spMk id="6" creationId="{7C0A5BE5-0B12-B763-BBA8-0EE2DF36D004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04.488" v="2" actId="20577"/>
          <ac:spMkLst>
            <pc:docMk/>
            <pc:sldMk cId="4096880257" sldId="265"/>
            <ac:spMk id="11" creationId="{0C62D3D2-6E51-78E5-B6C9-4CAAA4211780}"/>
          </ac:spMkLst>
        </pc:spChg>
        <pc:spChg chg="mod">
          <ac:chgData name="Aarushi Jugran" userId="S::aarushij@buffalo.edu::cc511ac8-957d-4fa8-a7c1-9f9ed783130b" providerId="AD" clId="Web-{AE928B98-093B-B215-BB4E-2644AA90F8CA}" dt="2025-11-26T01:34:12.783" v="1" actId="1076"/>
          <ac:spMkLst>
            <pc:docMk/>
            <pc:sldMk cId="4096880257" sldId="265"/>
            <ac:spMk id="34" creationId="{3DEBEA35-2AB2-74AC-5CB2-06E5CF34C184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55.224" v="7" actId="20577"/>
          <ac:spMkLst>
            <pc:docMk/>
            <pc:sldMk cId="4096880257" sldId="265"/>
            <ac:spMk id="135" creationId="{6BD5E37C-28E4-6BB0-2E15-41897987B213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15.723" v="3" actId="20577"/>
          <ac:spMkLst>
            <pc:docMk/>
            <pc:sldMk cId="4096880257" sldId="265"/>
            <ac:spMk id="147" creationId="{81FB74F0-CDEA-D597-71D2-3DB787699B91}"/>
          </ac:spMkLst>
        </pc:spChg>
        <pc:picChg chg="mod">
          <ac:chgData name="Aarushi Jugran" userId="S::aarushij@buffalo.edu::cc511ac8-957d-4fa8-a7c1-9f9ed783130b" providerId="AD" clId="Web-{AE928B98-093B-B215-BB4E-2644AA90F8CA}" dt="2025-11-26T01:37:25.102" v="11" actId="1076"/>
          <ac:picMkLst>
            <pc:docMk/>
            <pc:sldMk cId="4096880257" sldId="265"/>
            <ac:picMk id="25" creationId="{598A5CC1-733D-56B2-7949-78A4600F0FDE}"/>
          </ac:picMkLst>
        </pc:picChg>
        <pc:picChg chg="mod">
          <ac:chgData name="Aarushi Jugran" userId="S::aarushij@buffalo.edu::cc511ac8-957d-4fa8-a7c1-9f9ed783130b" providerId="AD" clId="Web-{AE928B98-093B-B215-BB4E-2644AA90F8CA}" dt="2025-11-26T01:36:57.945" v="10" actId="1076"/>
          <ac:picMkLst>
            <pc:docMk/>
            <pc:sldMk cId="4096880257" sldId="265"/>
            <ac:picMk id="30" creationId="{54FC59B3-4AE2-5BA9-7FC2-B3F2750BF32C}"/>
          </ac:picMkLst>
        </pc:picChg>
      </pc:sldChg>
    </pc:docChg>
  </pc:docChgLst>
  <pc:docChgLst>
    <pc:chgData name="Harshal Patil" userId="S::hpatil2@buffalo.edu::1ad620dc-0c40-4592-bf5d-287c6dac61d7" providerId="AD" clId="Web-{8CC1CB89-B578-A857-4B3B-DA5EE338D694}"/>
    <pc:docChg chg="modSld">
      <pc:chgData name="Harshal Patil" userId="S::hpatil2@buffalo.edu::1ad620dc-0c40-4592-bf5d-287c6dac61d7" providerId="AD" clId="Web-{8CC1CB89-B578-A857-4B3B-DA5EE338D694}" dt="2025-11-24T19:15:39.400" v="58" actId="1076"/>
      <pc:docMkLst>
        <pc:docMk/>
      </pc:docMkLst>
    </pc:docChg>
  </pc:docChgLst>
  <pc:docChgLst>
    <pc:chgData name="Avipsa Bhujabal" userId="S::avipsabh@buffalo.edu::9face2cf-1f95-4ea5-9572-b25f7ae8453f" providerId="AD" clId="Web-{6D94491D-3DCD-A1A9-99E9-2C9BB7860FEA}"/>
    <pc:docChg chg="modSld">
      <pc:chgData name="Avipsa Bhujabal" userId="S::avipsabh@buffalo.edu::9face2cf-1f95-4ea5-9572-b25f7ae8453f" providerId="AD" clId="Web-{6D94491D-3DCD-A1A9-99E9-2C9BB7860FEA}" dt="2025-11-24T20:07:34.270" v="14" actId="14100"/>
      <pc:docMkLst>
        <pc:docMk/>
      </pc:docMkLst>
    </pc:docChg>
  </pc:docChgLst>
  <pc:docChgLst>
    <pc:chgData name="Avipsa Bhujabal" userId="S::avipsabh@buffalo.edu::9face2cf-1f95-4ea5-9572-b25f7ae8453f" providerId="AD" clId="Web-{0F68525D-9033-6C07-3F02-8076F463D698}"/>
    <pc:docChg chg="modSld">
      <pc:chgData name="Avipsa Bhujabal" userId="S::avipsabh@buffalo.edu::9face2cf-1f95-4ea5-9572-b25f7ae8453f" providerId="AD" clId="Web-{0F68525D-9033-6C07-3F02-8076F463D698}" dt="2025-11-25T19:08:40.541" v="274" actId="1076"/>
      <pc:docMkLst>
        <pc:docMk/>
      </pc:docMkLst>
    </pc:docChg>
  </pc:docChgLst>
  <pc:docChgLst>
    <pc:chgData name="Aarushi Jugran" userId="S::aarushij@buffalo.edu::cc511ac8-957d-4fa8-a7c1-9f9ed783130b" providerId="AD" clId="Web-{444A1B5E-E40C-9EBA-06FB-1330C079B5A7}"/>
    <pc:docChg chg="modSld">
      <pc:chgData name="Aarushi Jugran" userId="S::aarushij@buffalo.edu::cc511ac8-957d-4fa8-a7c1-9f9ed783130b" providerId="AD" clId="Web-{444A1B5E-E40C-9EBA-06FB-1330C079B5A7}" dt="2025-11-24T07:41:07.482" v="432" actId="1076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CF15A-2A27-7442-AB11-75F1A48A6AED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BA48-C438-7943-8380-32C73458E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7CEC6-1E82-C4AA-75BC-7EF0F6000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49895-5FBC-1776-28D4-03E50406E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2DFC3-77D4-28A7-7E2A-74C89987D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689F2-5350-C9EB-87A0-867AD7E8A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 bwMode="auto">
          <a:xfrm>
            <a:off x="11118028" y="6388482"/>
            <a:ext cx="0" cy="3425151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21796850" y="6393926"/>
            <a:ext cx="0" cy="3425342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4148868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4400" y="33162240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6515100"/>
            <a:ext cx="9715500" cy="16399329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11618259" y="6515100"/>
            <a:ext cx="9744250" cy="201875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23"/>
          </p:nvPr>
        </p:nvSpPr>
        <p:spPr>
          <a:xfrm>
            <a:off x="11544300" y="34351737"/>
            <a:ext cx="9771541" cy="626286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4"/>
          </p:nvPr>
        </p:nvSpPr>
        <p:spPr>
          <a:xfrm>
            <a:off x="11544300" y="27305024"/>
            <a:ext cx="9771541" cy="640803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277860" y="186499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0"/>
          </p:nvPr>
        </p:nvSpPr>
        <p:spPr>
          <a:xfrm>
            <a:off x="22277860" y="65151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1"/>
          </p:nvPr>
        </p:nvSpPr>
        <p:spPr>
          <a:xfrm>
            <a:off x="22277860" y="26935315"/>
            <a:ext cx="9764240" cy="136792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20184" userDrawn="1">
          <p15:clr>
            <a:srgbClr val="FBAE40"/>
          </p15:clr>
        </p15:guide>
        <p15:guide id="4" orient="horz" pos="5016" userDrawn="1">
          <p15:clr>
            <a:srgbClr val="FBAE40"/>
          </p15:clr>
        </p15:guide>
        <p15:guide id="5" pos="13440" userDrawn="1">
          <p15:clr>
            <a:srgbClr val="FBAE40"/>
          </p15:clr>
        </p15:guide>
        <p15:guide id="6" pos="6696" userDrawn="1">
          <p15:clr>
            <a:srgbClr val="FBAE40"/>
          </p15:clr>
        </p15:guide>
        <p15:guide id="7" pos="7272" userDrawn="1">
          <p15:clr>
            <a:srgbClr val="FBAE40"/>
          </p15:clr>
        </p15:guide>
        <p15:guide id="8" pos="140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0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>
          <p15:clr>
            <a:srgbClr val="FBAE40"/>
          </p15:clr>
        </p15:guide>
        <p15:guide id="2" pos="576">
          <p15:clr>
            <a:srgbClr val="FBAE40"/>
          </p15:clr>
        </p15:guide>
        <p15:guide id="3" pos="20184">
          <p15:clr>
            <a:srgbClr val="FBAE40"/>
          </p15:clr>
        </p15:guide>
        <p15:guide id="4" orient="horz" pos="5016">
          <p15:clr>
            <a:srgbClr val="FBAE40"/>
          </p15:clr>
        </p15:guide>
        <p15:guide id="5" pos="13440">
          <p15:clr>
            <a:srgbClr val="FBAE40"/>
          </p15:clr>
        </p15:guide>
        <p15:guide id="6" pos="6696">
          <p15:clr>
            <a:srgbClr val="FBAE40"/>
          </p15:clr>
        </p15:guide>
        <p15:guide id="7" pos="7272">
          <p15:clr>
            <a:srgbClr val="FBAE40"/>
          </p15:clr>
        </p15:guide>
        <p15:guide id="8" pos="14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/>
          <p:cNvSpPr>
            <a:spLocks noChangeArrowheads="1"/>
          </p:cNvSpPr>
          <p:nvPr userDrawn="1"/>
        </p:nvSpPr>
        <p:spPr bwMode="auto">
          <a:xfrm>
            <a:off x="0" y="0"/>
            <a:ext cx="32918400" cy="5486400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257800"/>
            <a:ext cx="32918400" cy="261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40121"/>
          <a:stretch/>
        </p:blipFill>
        <p:spPr>
          <a:xfrm>
            <a:off x="22093853" y="0"/>
            <a:ext cx="9341680" cy="5256959"/>
          </a:xfrm>
          <a:prstGeom prst="rect">
            <a:avLst/>
          </a:prstGeom>
        </p:spPr>
      </p:pic>
      <p:sp>
        <p:nvSpPr>
          <p:cNvPr id="9" name="Rectangle 36"/>
          <p:cNvSpPr>
            <a:spLocks noChangeArrowheads="1"/>
          </p:cNvSpPr>
          <p:nvPr userDrawn="1"/>
        </p:nvSpPr>
        <p:spPr bwMode="auto">
          <a:xfrm>
            <a:off x="0" y="41382462"/>
            <a:ext cx="32918400" cy="2508738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3" y="42127545"/>
            <a:ext cx="13595412" cy="10082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1824850" y="41810263"/>
            <a:ext cx="0" cy="1588169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9C936-EF36-6335-BD27-7CC3F107D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8CBECA-B9D3-B0B9-12E0-C06A82ED95F5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6115D1-85F2-F46C-3FEE-E0CD4185030F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E7326BA6-2228-28A1-7EF4-C2004E1C64D8}"/>
              </a:ext>
            </a:extLst>
          </p:cNvPr>
          <p:cNvCxnSpPr>
            <a:cxnSpLocks/>
          </p:cNvCxnSpPr>
          <p:nvPr/>
        </p:nvCxnSpPr>
        <p:spPr bwMode="auto">
          <a:xfrm>
            <a:off x="8331905" y="5980159"/>
            <a:ext cx="0" cy="8957697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0539B289-965A-E916-7EFB-7C0EB679CA21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rgbClr val="FFFFFF"/>
                </a:solidFill>
                <a:cs typeface="Arial"/>
              </a:rPr>
              <a:t>Mentors: :</a:t>
            </a:r>
            <a:endParaRPr lang="en-US" sz="2400"/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Adithya Narayanan, </a:t>
            </a:r>
          </a:p>
          <a:p>
            <a:r>
              <a:rPr lang="en-US" sz="2400">
                <a:solidFill>
                  <a:srgbClr val="FFFFFF"/>
                </a:solidFill>
                <a:cs typeface="Arial"/>
              </a:rPr>
              <a:t>Prof. Saverio Marrazzo</a:t>
            </a:r>
            <a:endParaRPr lang="en-US" sz="3200" b="1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3239D1-A69C-BB43-3C94-F4A8D1CD3884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THE CHALLENGE : </a:t>
            </a:r>
            <a:endParaRPr lang="en-US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B2993A-9764-8C87-869A-CFEE5EEBF434}"/>
              </a:ext>
            </a:extLst>
          </p:cNvPr>
          <p:cNvSpPr txBox="1"/>
          <p:nvPr/>
        </p:nvSpPr>
        <p:spPr>
          <a:xfrm>
            <a:off x="266229" y="237716"/>
            <a:ext cx="2168355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>
                <a:solidFill>
                  <a:srgbClr val="FFFFFF"/>
                </a:solidFill>
                <a:latin typeface="+mn-lt"/>
                <a:ea typeface="Arial" charset="0"/>
              </a:rPr>
              <a:t>AI-Driven Utility Billing Automation: 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000">
                <a:solidFill>
                  <a:srgbClr val="FFFFFF"/>
                </a:solidFill>
                <a:latin typeface="+mn-lt"/>
                <a:ea typeface="Arial" charset="0"/>
              </a:rPr>
              <a:t>Scalable Auditing with Dynamic Tariff Engines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8CEBECE1-24BB-9536-15D4-B7D9B7EB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371" y="215999"/>
            <a:ext cx="8427029" cy="3121833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D7DA8FDD-F448-E407-485F-AC21938F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44" y="6758625"/>
            <a:ext cx="23938566" cy="8079528"/>
          </a:xfrm>
          <a:prstGeom prst="rect">
            <a:avLst/>
          </a:prstGeom>
        </p:spPr>
      </p:pic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26460807-482F-C134-DDAD-B28080106A61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A4332B83-CD28-660E-45A0-BC5E1D40C737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4D9A5-E439-6C22-FED7-557EE7706248}"/>
              </a:ext>
            </a:extLst>
          </p:cNvPr>
          <p:cNvSpPr txBox="1"/>
          <p:nvPr/>
        </p:nvSpPr>
        <p:spPr>
          <a:xfrm>
            <a:off x="11284583" y="3241677"/>
            <a:ext cx="18074103" cy="1990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Acknowledgements</a:t>
            </a:r>
            <a:r>
              <a:rPr lang="en-US" sz="4000" b="1">
                <a:solidFill>
                  <a:srgbClr val="FFFFFF"/>
                </a:solidFill>
                <a:cs typeface="Arial"/>
              </a:rPr>
              <a:t>:</a:t>
            </a:r>
            <a:endParaRPr lang="en-US"/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400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4000">
                <a:solidFill>
                  <a:schemeClr val="bg1"/>
                </a:solidFill>
                <a:ea typeface="Arial" charset="0"/>
                <a:cs typeface="Arial"/>
              </a:rPr>
              <a:t>, Energy Auditor/Advisor ; Troy  &amp; Banks, Inc.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471A72-F1B2-C584-4BC2-38557E573A60}"/>
              </a:ext>
            </a:extLst>
          </p:cNvPr>
          <p:cNvSpPr txBox="1"/>
          <p:nvPr/>
        </p:nvSpPr>
        <p:spPr>
          <a:xfrm>
            <a:off x="198427" y="367200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Avipsa</a:t>
            </a:r>
            <a:r>
              <a:rPr lang="en-US" sz="4000">
                <a:solidFill>
                  <a:schemeClr val="bg1"/>
                </a:solidFill>
                <a:cs typeface="Arial"/>
              </a:rPr>
              <a:t>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  <a:endParaRPr lang="en-US" sz="4000">
              <a:solidFill>
                <a:schemeClr val="bg1"/>
              </a:solidFill>
              <a:cs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DAE7B7-7DD7-70F8-E302-7A59EBF25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15D851-BCD3-0164-71EF-6B8275138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4849" y="39961923"/>
            <a:ext cx="1566026" cy="1566026"/>
          </a:xfrm>
          <a:prstGeom prst="rect">
            <a:avLst/>
          </a:prstGeom>
        </p:spPr>
      </p:pic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1B84CB00-C1AF-ACE5-AA00-51C17351887E}"/>
              </a:ext>
            </a:extLst>
          </p:cNvPr>
          <p:cNvGrpSpPr/>
          <p:nvPr/>
        </p:nvGrpSpPr>
        <p:grpSpPr>
          <a:xfrm>
            <a:off x="4169808" y="40201430"/>
            <a:ext cx="23878034" cy="1160667"/>
            <a:chOff x="4179713" y="40169930"/>
            <a:chExt cx="23878034" cy="1160667"/>
          </a:xfrm>
        </p:grpSpPr>
        <p:pic>
          <p:nvPicPr>
            <p:cNvPr id="4106" name="Picture 10" descr="Streamlit logo on light background">
              <a:extLst>
                <a:ext uri="{FF2B5EF4-FFF2-40B4-BE49-F238E27FC236}">
                  <a16:creationId xmlns:a16="http://schemas.microsoft.com/office/drawing/2014/main" id="{BAD3E066-88B7-833F-D4EB-CA788448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713" y="40210290"/>
              <a:ext cx="2720043" cy="755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7CCDB87B-241F-795B-3FA7-FF99FED61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37" t="-4319" r="298" b="2939"/>
            <a:stretch>
              <a:fillRect/>
            </a:stretch>
          </p:blipFill>
          <p:spPr bwMode="auto">
            <a:xfrm>
              <a:off x="6985327" y="40249079"/>
              <a:ext cx="2465125" cy="81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black text with letters&#10;&#10;AI-generated content may be incorrect.">
              <a:extLst>
                <a:ext uri="{FF2B5EF4-FFF2-40B4-BE49-F238E27FC236}">
                  <a16:creationId xmlns:a16="http://schemas.microsoft.com/office/drawing/2014/main" id="{6D2B1B2E-8D3E-7B0F-6A66-2AB2EA942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3758" y="40305327"/>
              <a:ext cx="2286709" cy="718542"/>
            </a:xfrm>
            <a:prstGeom prst="rect">
              <a:avLst/>
            </a:prstGeom>
          </p:spPr>
        </p:pic>
        <p:pic>
          <p:nvPicPr>
            <p:cNvPr id="10" name="Picture 9" descr="A logo with an elephant head&#10;&#10;AI-generated content may be incorrect.">
              <a:extLst>
                <a:ext uri="{FF2B5EF4-FFF2-40B4-BE49-F238E27FC236}">
                  <a16:creationId xmlns:a16="http://schemas.microsoft.com/office/drawing/2014/main" id="{6DD62F1A-C4A1-20CF-6C1F-DB518436A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-52" t="34970" r="4359" b="36384"/>
            <a:stretch>
              <a:fillRect/>
            </a:stretch>
          </p:blipFill>
          <p:spPr>
            <a:xfrm>
              <a:off x="12270850" y="40249079"/>
              <a:ext cx="3380855" cy="783024"/>
            </a:xfrm>
            <a:prstGeom prst="rect">
              <a:avLst/>
            </a:prstGeom>
          </p:spPr>
        </p:pic>
        <p:pic>
          <p:nvPicPr>
            <p:cNvPr id="12" name="Picture 11" descr="A logo with text on it&#10;&#10;AI-generated content may be incorrect.">
              <a:extLst>
                <a:ext uri="{FF2B5EF4-FFF2-40B4-BE49-F238E27FC236}">
                  <a16:creationId xmlns:a16="http://schemas.microsoft.com/office/drawing/2014/main" id="{A0E2070C-E5C9-ADEF-C88A-B4D030A73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36444" y="40245355"/>
              <a:ext cx="2283960" cy="778514"/>
            </a:xfrm>
            <a:prstGeom prst="rect">
              <a:avLst/>
            </a:prstGeom>
          </p:spPr>
        </p:pic>
        <p:pic>
          <p:nvPicPr>
            <p:cNvPr id="7" name="Picture 6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FC7B4DB8-B3F6-43AA-015B-895E8BCC2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4874" t="16221" r="-990" b="12049"/>
            <a:stretch>
              <a:fillRect/>
            </a:stretch>
          </p:blipFill>
          <p:spPr>
            <a:xfrm>
              <a:off x="18476999" y="40169930"/>
              <a:ext cx="1859881" cy="103701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EE9D67-D4EC-47D0-F990-EA5A8A769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336740" y="40236080"/>
              <a:ext cx="1094517" cy="10945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11B6F4D-7DFF-6C7C-3B7D-67438BA74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09628" y="40183616"/>
              <a:ext cx="978063" cy="97806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6BA27AD-58CD-52EA-BB4A-E541E975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030475" y="40278083"/>
              <a:ext cx="1027272" cy="1027272"/>
            </a:xfrm>
            <a:prstGeom prst="rect">
              <a:avLst/>
            </a:prstGeom>
          </p:spPr>
        </p:pic>
      </p:grpSp>
      <p:sp>
        <p:nvSpPr>
          <p:cNvPr id="32" name="Results Textbox">
            <a:extLst>
              <a:ext uri="{FF2B5EF4-FFF2-40B4-BE49-F238E27FC236}">
                <a16:creationId xmlns:a16="http://schemas.microsoft.com/office/drawing/2014/main" id="{73D03CB5-9C4D-4FB3-BA6E-11D20DD9B0AD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4989A-54BC-CBA3-0702-1EB33A210B9A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003CC674-3B1B-C963-6463-D3918E3224EA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9526" y="34018628"/>
            <a:ext cx="6757" cy="584108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Vertical Section Divider" descr="Vertical Divider">
            <a:extLst>
              <a:ext uri="{FF2B5EF4-FFF2-40B4-BE49-F238E27FC236}">
                <a16:creationId xmlns:a16="http://schemas.microsoft.com/office/drawing/2014/main" id="{377B81DF-CC68-EBE5-4935-B4AEA37011D6}"/>
              </a:ext>
            </a:extLst>
          </p:cNvPr>
          <p:cNvCxnSpPr>
            <a:cxnSpLocks/>
          </p:cNvCxnSpPr>
          <p:nvPr/>
        </p:nvCxnSpPr>
        <p:spPr bwMode="auto">
          <a:xfrm flipH="1">
            <a:off x="11006956" y="3367855"/>
            <a:ext cx="1238" cy="1614441"/>
          </a:xfrm>
          <a:prstGeom prst="line">
            <a:avLst/>
          </a:prstGeom>
          <a:noFill/>
          <a:ln w="603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Introduction Textbox">
            <a:extLst>
              <a:ext uri="{FF2B5EF4-FFF2-40B4-BE49-F238E27FC236}">
                <a16:creationId xmlns:a16="http://schemas.microsoft.com/office/drawing/2014/main" id="{4542DC04-FB6A-226E-69C9-08771EE63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79406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Utility auditing is a highly specialized, labor-intensive process that resists traditional automation due to data complexity.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DB06D831-94B6-8CE0-E2AF-9C92C54C6F64}"/>
              </a:ext>
            </a:extLst>
          </p:cNvPr>
          <p:cNvGrpSpPr/>
          <p:nvPr/>
        </p:nvGrpSpPr>
        <p:grpSpPr>
          <a:xfrm>
            <a:off x="191939" y="15607490"/>
            <a:ext cx="32204239" cy="9728931"/>
            <a:chOff x="191939" y="14791065"/>
            <a:chExt cx="32204239" cy="97289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D7A75E-FC6F-5236-886A-EDBED6C9E207}"/>
                </a:ext>
              </a:extLst>
            </p:cNvPr>
            <p:cNvSpPr txBox="1"/>
            <p:nvPr/>
          </p:nvSpPr>
          <p:spPr>
            <a:xfrm>
              <a:off x="8594721" y="14791065"/>
              <a:ext cx="14127545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Our Agentic Pipeline:</a:t>
              </a:r>
              <a:endParaRPr lang="en-US" sz="4400" b="1">
                <a:cs typeface="Arial"/>
              </a:endParaRPr>
            </a:p>
          </p:txBody>
        </p:sp>
        <p:pic>
          <p:nvPicPr>
            <p:cNvPr id="56" name="Picture 55" descr="A diagram of a dog and scales&#10;&#10;Description automatically generated">
              <a:extLst>
                <a:ext uri="{FF2B5EF4-FFF2-40B4-BE49-F238E27FC236}">
                  <a16:creationId xmlns:a16="http://schemas.microsoft.com/office/drawing/2014/main" id="{C3EA389F-A1F0-26CA-EC4C-6DC7A64CB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16571"/>
            <a:stretch/>
          </p:blipFill>
          <p:spPr>
            <a:xfrm>
              <a:off x="8016220" y="16168210"/>
              <a:ext cx="15967764" cy="7627718"/>
            </a:xfrm>
            <a:prstGeom prst="rect">
              <a:avLst/>
            </a:prstGeom>
          </p:spPr>
        </p:pic>
        <p:sp>
          <p:nvSpPr>
            <p:cNvPr id="57" name="Results Textbox">
              <a:extLst>
                <a:ext uri="{FF2B5EF4-FFF2-40B4-BE49-F238E27FC236}">
                  <a16:creationId xmlns:a16="http://schemas.microsoft.com/office/drawing/2014/main" id="{7CD162E4-4D27-CA0B-902B-B83DA0EA86DD}"/>
                </a:ext>
              </a:extLst>
            </p:cNvPr>
            <p:cNvSpPr txBox="1"/>
            <p:nvPr/>
          </p:nvSpPr>
          <p:spPr>
            <a:xfrm>
              <a:off x="23983984" y="14959167"/>
              <a:ext cx="8127716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cs typeface="Arial"/>
                </a:rPr>
                <a:t>Scalable Business Value :</a:t>
              </a:r>
              <a:endParaRPr lang="en-US" sz="4400">
                <a:ea typeface="Arial" charset="0"/>
                <a:cs typeface="Arial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53B171-AC67-8075-34EC-0187D66E8895}"/>
                </a:ext>
              </a:extLst>
            </p:cNvPr>
            <p:cNvSpPr txBox="1"/>
            <p:nvPr/>
          </p:nvSpPr>
          <p:spPr>
            <a:xfrm>
              <a:off x="191939" y="14797834"/>
              <a:ext cx="6707817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400" b="1">
                  <a:solidFill>
                    <a:srgbClr val="005BBB"/>
                  </a:solidFill>
                  <a:cs typeface="Arial"/>
                </a:rPr>
                <a:t>The Manual Bottleneck :</a:t>
              </a:r>
              <a:endParaRPr lang="en-US" b="1"/>
            </a:p>
          </p:txBody>
        </p:sp>
        <p:pic>
          <p:nvPicPr>
            <p:cNvPr id="27" name="Picture Placeholder 6" descr="A cartoon of a person in a funnel full of papers&#10;&#10;Description automatically generated">
              <a:extLst>
                <a:ext uri="{FF2B5EF4-FFF2-40B4-BE49-F238E27FC236}">
                  <a16:creationId xmlns:a16="http://schemas.microsoft.com/office/drawing/2014/main" id="{82C54BF9-7ABA-D1DC-9F21-7D6FDDB7D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20655" t="1418" r="14583" b="408"/>
            <a:stretch>
              <a:fillRect/>
            </a:stretch>
          </p:blipFill>
          <p:spPr>
            <a:xfrm>
              <a:off x="1163005" y="15833403"/>
              <a:ext cx="7326932" cy="8318076"/>
            </a:xfrm>
            <a:prstGeom prst="rect">
              <a:avLst/>
            </a:prstGeom>
          </p:spPr>
        </p:pic>
        <p:pic>
          <p:nvPicPr>
            <p:cNvPr id="4107" name="Picture 4106" descr="A person sitting at a computer&#10;&#10;Description automatically generated">
              <a:extLst>
                <a:ext uri="{FF2B5EF4-FFF2-40B4-BE49-F238E27FC236}">
                  <a16:creationId xmlns:a16="http://schemas.microsoft.com/office/drawing/2014/main" id="{D7953457-D37C-8913-D514-3B2C68BF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3482972" y="15467522"/>
              <a:ext cx="8913206" cy="9052474"/>
            </a:xfrm>
            <a:prstGeom prst="rect">
              <a:avLst/>
            </a:prstGeom>
          </p:spPr>
        </p:pic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E6E994D7-63D7-123B-4C89-ED58F7433071}"/>
              </a:ext>
            </a:extLst>
          </p:cNvPr>
          <p:cNvGrpSpPr/>
          <p:nvPr/>
        </p:nvGrpSpPr>
        <p:grpSpPr>
          <a:xfrm>
            <a:off x="90617" y="25500446"/>
            <a:ext cx="32874067" cy="7520523"/>
            <a:chOff x="90617" y="24879963"/>
            <a:chExt cx="32874067" cy="7520523"/>
          </a:xfrm>
        </p:grpSpPr>
        <p:cxnSp>
          <p:nvCxnSpPr>
            <p:cNvPr id="138" name="Horizontal Section Divider" descr="Horizontal Divider">
              <a:extLst>
                <a:ext uri="{FF2B5EF4-FFF2-40B4-BE49-F238E27FC236}">
                  <a16:creationId xmlns:a16="http://schemas.microsoft.com/office/drawing/2014/main" id="{27EEDB20-856D-27EA-B3F6-2FC6B72AB6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617" y="24879963"/>
              <a:ext cx="32874067" cy="92823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5" name="Results Textbox">
              <a:extLst>
                <a:ext uri="{FF2B5EF4-FFF2-40B4-BE49-F238E27FC236}">
                  <a16:creationId xmlns:a16="http://schemas.microsoft.com/office/drawing/2014/main" id="{3BF3AC6A-0ECE-00FF-E119-12E5EB83F6A6}"/>
                </a:ext>
              </a:extLst>
            </p:cNvPr>
            <p:cNvSpPr txBox="1"/>
            <p:nvPr/>
          </p:nvSpPr>
          <p:spPr>
            <a:xfrm>
              <a:off x="264281" y="25181170"/>
              <a:ext cx="4747932" cy="60548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039"/>
                </a:lnSpc>
                <a:spcAft>
                  <a:spcPts val="1054"/>
                </a:spcAft>
                <a:defRPr/>
              </a:pPr>
              <a:r>
                <a:rPr lang="en-US" sz="4400" b="1">
                  <a:solidFill>
                    <a:srgbClr val="005BBB"/>
                  </a:solidFill>
                  <a:latin typeface="+mj-lt"/>
                  <a:ea typeface="Arial" charset="0"/>
                  <a:cs typeface="Arial"/>
                </a:rPr>
                <a:t>DASHBOARD :</a:t>
              </a:r>
              <a:endParaRPr lang="en-US" sz="4400">
                <a:latin typeface="Arial"/>
                <a:ea typeface="Arial" charset="0"/>
                <a:cs typeface="Arial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3C0317-F180-9053-A93A-F82A556F9192}"/>
                </a:ext>
              </a:extLst>
            </p:cNvPr>
            <p:cNvSpPr txBox="1"/>
            <p:nvPr/>
          </p:nvSpPr>
          <p:spPr>
            <a:xfrm>
              <a:off x="422708" y="31819231"/>
              <a:ext cx="9339214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 b="0" i="0">
                  <a:solidFill>
                    <a:srgbClr val="000000"/>
                  </a:solidFill>
                  <a:effectLst/>
                </a:rPr>
                <a:t>Smart Billing Audit &amp; Visualization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3454C-A197-C129-1DBA-3973E909277B}"/>
                </a:ext>
              </a:extLst>
            </p:cNvPr>
            <p:cNvSpPr txBox="1"/>
            <p:nvPr/>
          </p:nvSpPr>
          <p:spPr>
            <a:xfrm>
              <a:off x="21955952" y="31846488"/>
              <a:ext cx="10440226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000">
                  <a:solidFill>
                    <a:srgbClr val="000000"/>
                  </a:solidFill>
                  <a:effectLst/>
                </a:rPr>
                <a:t>Instant Tariff Logic</a:t>
              </a:r>
              <a:endParaRPr lang="en-US" sz="300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034B23-A896-230F-A44F-77D9CC85793B}"/>
                </a:ext>
              </a:extLst>
            </p:cNvPr>
            <p:cNvSpPr txBox="1"/>
            <p:nvPr/>
          </p:nvSpPr>
          <p:spPr>
            <a:xfrm>
              <a:off x="10981509" y="31817214"/>
              <a:ext cx="990093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solidFill>
                    <a:srgbClr val="000000"/>
                  </a:solidFill>
                  <a:ea typeface="+mn-lt"/>
                  <a:cs typeface="+mn-lt"/>
                </a:rPr>
                <a:t>Universal Tariff Explorer</a:t>
              </a:r>
              <a:endParaRPr lang="en-US" sz="2800">
                <a:solidFill>
                  <a:srgbClr val="000000"/>
                </a:solidFill>
                <a:cs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EC3063-2A1A-A0E8-1E55-69EBF4761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997543" y="25978127"/>
              <a:ext cx="10082424" cy="561533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58E433-0B76-7023-D783-F258408F5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921983" y="25984424"/>
              <a:ext cx="10499547" cy="56112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4099" name="Picture 4098">
              <a:extLst>
                <a:ext uri="{FF2B5EF4-FFF2-40B4-BE49-F238E27FC236}">
                  <a16:creationId xmlns:a16="http://schemas.microsoft.com/office/drawing/2014/main" id="{1BABE768-8D7F-35C8-C1C5-5121464F4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3290" y="25984657"/>
              <a:ext cx="9326692" cy="559776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4111" name="Horizontal Section Divider" descr="Horizontal Divider">
              <a:extLst>
                <a:ext uri="{FF2B5EF4-FFF2-40B4-BE49-F238E27FC236}">
                  <a16:creationId xmlns:a16="http://schemas.microsoft.com/office/drawing/2014/main" id="{5E13E458-A0DC-3FE2-8043-7728C399D9E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1441603" y="25640541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5" name="Horizontal Section Divider" descr="Horizontal Divider">
              <a:extLst>
                <a:ext uri="{FF2B5EF4-FFF2-40B4-BE49-F238E27FC236}">
                  <a16:creationId xmlns:a16="http://schemas.microsoft.com/office/drawing/2014/main" id="{D4BD9ABC-5CAF-48A2-0754-1E32897B09C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488959" y="25706414"/>
              <a:ext cx="82689" cy="6597752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21" name="Horizontal Section Divider" descr="Horizontal Divider">
            <a:extLst>
              <a:ext uri="{FF2B5EF4-FFF2-40B4-BE49-F238E27FC236}">
                <a16:creationId xmlns:a16="http://schemas.microsoft.com/office/drawing/2014/main" id="{32162F5E-6D5C-21DF-D0DA-55676CE7F099}"/>
              </a:ext>
            </a:extLst>
          </p:cNvPr>
          <p:cNvCxnSpPr>
            <a:cxnSpLocks/>
          </p:cNvCxnSpPr>
          <p:nvPr/>
        </p:nvCxnSpPr>
        <p:spPr bwMode="auto">
          <a:xfrm>
            <a:off x="44333" y="15103892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AAEFDACF-A477-2DBF-39D1-2E166E909773}"/>
              </a:ext>
            </a:extLst>
          </p:cNvPr>
          <p:cNvGrpSpPr/>
          <p:nvPr/>
        </p:nvGrpSpPr>
        <p:grpSpPr>
          <a:xfrm>
            <a:off x="172940" y="33693986"/>
            <a:ext cx="32255971" cy="5795762"/>
            <a:chOff x="172940" y="33693986"/>
            <a:chExt cx="32255971" cy="5795762"/>
          </a:xfrm>
        </p:grpSpPr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55AAEEAA-2C14-9D20-321D-960E8239AD73}"/>
                </a:ext>
              </a:extLst>
            </p:cNvPr>
            <p:cNvGrpSpPr/>
            <p:nvPr/>
          </p:nvGrpSpPr>
          <p:grpSpPr>
            <a:xfrm>
              <a:off x="172940" y="33693986"/>
              <a:ext cx="32255971" cy="1072081"/>
              <a:chOff x="172940" y="33008189"/>
              <a:chExt cx="32255971" cy="1072081"/>
            </a:xfrm>
          </p:grpSpPr>
          <p:cxnSp>
            <p:nvCxnSpPr>
              <p:cNvPr id="144" name="Horizontal Section Divider" descr="Horizontal Divider">
                <a:extLst>
                  <a:ext uri="{FF2B5EF4-FFF2-40B4-BE49-F238E27FC236}">
                    <a16:creationId xmlns:a16="http://schemas.microsoft.com/office/drawing/2014/main" id="{F64E6AFC-F77A-F1D5-8ACF-73C60E7955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2940" y="33008189"/>
                <a:ext cx="32255971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Results Textbox">
                <a:extLst>
                  <a:ext uri="{FF2B5EF4-FFF2-40B4-BE49-F238E27FC236}">
                    <a16:creationId xmlns:a16="http://schemas.microsoft.com/office/drawing/2014/main" id="{B00B70F7-D936-E3F9-0D32-6C153D3F7E68}"/>
                  </a:ext>
                </a:extLst>
              </p:cNvPr>
              <p:cNvSpPr txBox="1"/>
              <p:nvPr/>
            </p:nvSpPr>
            <p:spPr>
              <a:xfrm>
                <a:off x="332708" y="33298667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Impact Summary: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97" name="Results Textbox">
                <a:extLst>
                  <a:ext uri="{FF2B5EF4-FFF2-40B4-BE49-F238E27FC236}">
                    <a16:creationId xmlns:a16="http://schemas.microsoft.com/office/drawing/2014/main" id="{311E811B-B0FC-EE31-E5DC-CEDAFF3B7257}"/>
                  </a:ext>
                </a:extLst>
              </p:cNvPr>
              <p:cNvSpPr txBox="1"/>
              <p:nvPr/>
            </p:nvSpPr>
            <p:spPr>
              <a:xfrm>
                <a:off x="17591491" y="33474783"/>
                <a:ext cx="5891481" cy="605487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en-US"/>
                </a:defPPr>
                <a:lvl1pPr marL="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43430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8686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530291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7372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21715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060582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90401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747443" algn="l" defTabSz="3686861" rtl="0" eaLnBrk="1" latinLnBrk="0" hangingPunct="1">
                  <a:defRPr sz="725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4039"/>
                  </a:lnSpc>
                  <a:spcAft>
                    <a:spcPts val="1054"/>
                  </a:spcAft>
                  <a:defRPr/>
                </a:pPr>
                <a:r>
                  <a:rPr lang="en-US" sz="4400" b="1">
                    <a:solidFill>
                      <a:srgbClr val="005BBB"/>
                    </a:solidFill>
                    <a:cs typeface="Arial"/>
                  </a:rPr>
                  <a:t>Voice of Our Client:</a:t>
                </a:r>
                <a:endParaRPr lang="en-US" sz="440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FA0BDAD1-7E08-7C3F-EA09-E59CD49E1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 b="9243"/>
            <a:stretch/>
          </p:blipFill>
          <p:spPr bwMode="auto">
            <a:xfrm>
              <a:off x="172940" y="34842362"/>
              <a:ext cx="16677797" cy="4647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6340142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Research Poster Template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/>
  <cp:keywords/>
  <dc:description/>
  <cp:revision>1</cp:revision>
  <cp:lastPrinted>2016-09-29T19:48:31Z</cp:lastPrinted>
  <dcterms:created xsi:type="dcterms:W3CDTF">2016-09-29T18:43:16Z</dcterms:created>
  <dcterms:modified xsi:type="dcterms:W3CDTF">2025-12-02T02:58:32Z</dcterms:modified>
  <cp:category/>
</cp:coreProperties>
</file>